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8" r:id="rId1"/>
    <p:sldMasterId id="2147483699" r:id="rId2"/>
    <p:sldMasterId id="2147483700" r:id="rId3"/>
  </p:sldMasterIdLst>
  <p:notesMasterIdLst>
    <p:notesMasterId r:id="rId10"/>
  </p:notesMasterIdLst>
  <p:sldIdLst>
    <p:sldId id="256" r:id="rId4"/>
    <p:sldId id="295" r:id="rId5"/>
    <p:sldId id="300" r:id="rId6"/>
    <p:sldId id="301" r:id="rId7"/>
    <p:sldId id="302" r:id="rId8"/>
    <p:sldId id="288" r:id="rId9"/>
  </p:sldIdLst>
  <p:sldSz cx="9144000" cy="5143500" type="screen16x9"/>
  <p:notesSz cx="6858000" cy="9144000"/>
  <p:embeddedFontLst>
    <p:embeddedFont>
      <p:font typeface="Fira Sans Extra Condensed Medium" panose="020B0603050000020004" pitchFamily="34" charset="0"/>
      <p:regular r:id="rId11"/>
      <p:bold r:id="rId12"/>
      <p:italic r:id="rId13"/>
      <p:boldItalic r:id="rId14"/>
    </p:embeddedFont>
    <p:embeddedFont>
      <p:font typeface="Inter" panose="02000503000000020004" pitchFamily="2" charset="0"/>
      <p:regular r:id="rId15"/>
      <p:bold r:id="rId16"/>
      <p:italic r:id="rId17"/>
      <p:boldItalic r:id="rId18"/>
    </p:embeddedFont>
    <p:embeddedFont>
      <p:font typeface="Inter Medium" panose="02000503000000020004" pitchFamily="2" charset="0"/>
      <p:regular r:id="rId19"/>
      <p:italic r:id="rId20"/>
    </p:embeddedFont>
    <p:embeddedFont>
      <p:font typeface="Inter SemiBold" panose="02000503000000020004" pitchFamily="2" charset="0"/>
      <p:regular r:id="rId21"/>
      <p:bold r:id="rId22"/>
      <p:italic r:id="rId23"/>
      <p:boldItalic r:id="rId24"/>
    </p:embeddedFont>
    <p:embeddedFont>
      <p:font typeface="Lato" panose="020F0502020204030203" pitchFamily="34" charset="0"/>
      <p:regular r:id="rId25"/>
      <p:bold r:id="rId26"/>
      <p:italic r:id="rId27"/>
      <p:boldItalic r:id="rId28"/>
    </p:embeddedFont>
    <p:embeddedFont>
      <p:font typeface="Roboto" panose="02000000000000000000" pitchFamily="2" charset="0"/>
      <p:regular r:id="rId29"/>
      <p:bold r:id="rId30"/>
      <p:italic r:id="rId31"/>
      <p:boldItalic r:id="rId32"/>
    </p:embeddedFont>
    <p:embeddedFont>
      <p:font typeface="Roboto Condensed Light" panose="02000000000000000000" pitchFamily="2" charset="0"/>
      <p:regular r:id="rId33"/>
      <p:italic r:id="rId34"/>
    </p:embeddedFont>
    <p:embeddedFont>
      <p:font typeface="Space Grotesk"/>
      <p:regular r:id="rId35"/>
      <p:bold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321ED76-986E-4A65-9104-28E7DE41B696}">
  <a:tblStyle styleId="{8321ED76-986E-4A65-9104-28E7DE41B696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Col>
    <a:firstCol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Col>
    <a:lastRow>
      <a:tcTxStyle b="on" i="off"/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lef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44"/>
    <p:restoredTop sz="94658"/>
  </p:normalViewPr>
  <p:slideViewPr>
    <p:cSldViewPr snapToGrid="0">
      <p:cViewPr varScale="1">
        <p:scale>
          <a:sx n="160" d="100"/>
          <a:sy n="160" d="100"/>
        </p:scale>
        <p:origin x="496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9" Type="http://schemas.openxmlformats.org/officeDocument/2006/relationships/theme" Target="theme/theme1.xml"/><Relationship Id="rId21" Type="http://schemas.openxmlformats.org/officeDocument/2006/relationships/font" Target="fonts/font11.fntdata"/><Relationship Id="rId34" Type="http://schemas.openxmlformats.org/officeDocument/2006/relationships/font" Target="fonts/font24.fntdata"/><Relationship Id="rId7" Type="http://schemas.openxmlformats.org/officeDocument/2006/relationships/slide" Target="slides/slide4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33" Type="http://schemas.openxmlformats.org/officeDocument/2006/relationships/font" Target="fonts/font23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32" Type="http://schemas.openxmlformats.org/officeDocument/2006/relationships/font" Target="fonts/font2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font" Target="fonts/font18.fntdata"/><Relationship Id="rId36" Type="http://schemas.openxmlformats.org/officeDocument/2006/relationships/font" Target="fonts/font26.fntdata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31" Type="http://schemas.openxmlformats.org/officeDocument/2006/relationships/font" Target="fonts/font21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font" Target="fonts/font17.fntdata"/><Relationship Id="rId30" Type="http://schemas.openxmlformats.org/officeDocument/2006/relationships/font" Target="fonts/font20.fntdata"/><Relationship Id="rId35" Type="http://schemas.openxmlformats.org/officeDocument/2006/relationships/font" Target="fonts/font25.fntdata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3e157703d47_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0" name="Google Shape;290;g3e157703d47_2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10205B78-750B-9D4C-754B-45BCB5937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82CBB71A-27FF-E9A6-0C04-6847B34085F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AEBD9D12-022B-BA12-7E8F-8D2CB61371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5722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8CB05DC5-89E0-A387-F903-AF3EF8112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664CA4F9-799E-7F3E-0F22-E91213E725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B1F99E21-7F0B-CEBF-AB81-C5808632A65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6596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8401A111-56F2-F6A6-6F05-75D57239D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ECAA8981-4612-D98F-B50D-243892D1BA0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3B98D696-7C3B-EEDB-D964-49F41D8D8FE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8167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>
          <a:extLst>
            <a:ext uri="{FF2B5EF4-FFF2-40B4-BE49-F238E27FC236}">
              <a16:creationId xmlns:a16="http://schemas.microsoft.com/office/drawing/2014/main" id="{CBF1A96A-C32D-DB27-18C3-FF9E9FDDB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3e157703d47_2_267:notes">
            <a:extLst>
              <a:ext uri="{FF2B5EF4-FFF2-40B4-BE49-F238E27FC236}">
                <a16:creationId xmlns:a16="http://schemas.microsoft.com/office/drawing/2014/main" id="{1A974D4B-5405-3618-26BE-3D3C317BF7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g3e157703d47_2_267:notes">
            <a:extLst>
              <a:ext uri="{FF2B5EF4-FFF2-40B4-BE49-F238E27FC236}">
                <a16:creationId xmlns:a16="http://schemas.microsoft.com/office/drawing/2014/main" id="{CEC7E4D9-8B12-8CD6-218C-A26D2A62D5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20444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3e157703d47_2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6" name="Google Shape;526;g3e157703d47_2_3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7"/>
          <p:cNvSpPr txBox="1">
            <a:spLocks noGrp="1"/>
          </p:cNvSpPr>
          <p:nvPr>
            <p:ph type="title"/>
          </p:nvPr>
        </p:nvSpPr>
        <p:spPr>
          <a:xfrm>
            <a:off x="735800" y="1341400"/>
            <a:ext cx="6143100" cy="25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06" name="Google Shape;106;p27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/ Circles">
  <p:cSld name="TITLE_AND_BODY_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8"/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9" name="Google Shape;109;p28"/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AutoNum type="arabicPeriod"/>
              <a:defRPr sz="1200"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110" name="Google Shape;110;p28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11" name="Google Shape;111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806350" y="961400"/>
            <a:ext cx="7565732" cy="1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0"/>
          <p:cNvSpPr txBox="1">
            <a:spLocks noGrp="1"/>
          </p:cNvSpPr>
          <p:nvPr>
            <p:ph type="ctrTitle"/>
          </p:nvPr>
        </p:nvSpPr>
        <p:spPr>
          <a:xfrm>
            <a:off x="713225" y="495626"/>
            <a:ext cx="5408700" cy="284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Font typeface="Space Grotesk"/>
              <a:buNone/>
              <a:defRPr sz="5200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118" name="Google Shape;118;p30"/>
          <p:cNvSpPr txBox="1">
            <a:spLocks noGrp="1"/>
          </p:cNvSpPr>
          <p:nvPr>
            <p:ph type="subTitle" idx="1"/>
          </p:nvPr>
        </p:nvSpPr>
        <p:spPr>
          <a:xfrm>
            <a:off x="713225" y="4137099"/>
            <a:ext cx="4711500" cy="7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sz="19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None/>
              <a:defRPr sz="2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30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20" name="Google Shape;12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1"/>
          <p:cNvSpPr txBox="1">
            <a:spLocks noGrp="1"/>
          </p:cNvSpPr>
          <p:nvPr>
            <p:ph type="title"/>
          </p:nvPr>
        </p:nvSpPr>
        <p:spPr>
          <a:xfrm>
            <a:off x="357543" y="1600025"/>
            <a:ext cx="4645200" cy="10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3" name="Google Shape;123;p31"/>
          <p:cNvSpPr txBox="1">
            <a:spLocks noGrp="1"/>
          </p:cNvSpPr>
          <p:nvPr>
            <p:ph type="title" idx="2"/>
          </p:nvPr>
        </p:nvSpPr>
        <p:spPr>
          <a:xfrm>
            <a:off x="2441425" y="0"/>
            <a:ext cx="2561400" cy="15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124" name="Google Shape;124;p31"/>
          <p:cNvSpPr txBox="1">
            <a:spLocks noGrp="1"/>
          </p:cNvSpPr>
          <p:nvPr>
            <p:ph type="subTitle" idx="1"/>
          </p:nvPr>
        </p:nvSpPr>
        <p:spPr>
          <a:xfrm>
            <a:off x="7132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31"/>
          <p:cNvSpPr/>
          <p:nvPr/>
        </p:nvSpPr>
        <p:spPr>
          <a:xfrm>
            <a:off x="5532200" y="0"/>
            <a:ext cx="3629400" cy="5161200"/>
          </a:xfrm>
          <a:prstGeom prst="rect">
            <a:avLst/>
          </a:prstGeom>
          <a:gradFill>
            <a:gsLst>
              <a:gs pos="0">
                <a:srgbClr val="18181B"/>
              </a:gs>
              <a:gs pos="100000">
                <a:srgbClr val="0D0D0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31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SECTION_HEADER_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2"/>
          <p:cNvSpPr txBox="1">
            <a:spLocks noGrp="1"/>
          </p:cNvSpPr>
          <p:nvPr>
            <p:ph type="subTitle" idx="1"/>
          </p:nvPr>
        </p:nvSpPr>
        <p:spPr>
          <a:xfrm>
            <a:off x="7132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>
                <a:solidFill>
                  <a:schemeClr val="accent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32"/>
          <p:cNvSpPr/>
          <p:nvPr/>
        </p:nvSpPr>
        <p:spPr>
          <a:xfrm>
            <a:off x="5532200" y="0"/>
            <a:ext cx="3629400" cy="5161200"/>
          </a:xfrm>
          <a:prstGeom prst="rect">
            <a:avLst/>
          </a:prstGeom>
          <a:gradFill>
            <a:gsLst>
              <a:gs pos="0">
                <a:srgbClr val="18181B"/>
              </a:gs>
              <a:gs pos="100000">
                <a:srgbClr val="0D0D0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32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1" name="Google Shape;131;p32"/>
          <p:cNvSpPr txBox="1">
            <a:spLocks noGrp="1"/>
          </p:cNvSpPr>
          <p:nvPr>
            <p:ph type="title"/>
          </p:nvPr>
        </p:nvSpPr>
        <p:spPr>
          <a:xfrm>
            <a:off x="357543" y="1600025"/>
            <a:ext cx="4645200" cy="10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2" name="Google Shape;132;p32"/>
          <p:cNvSpPr txBox="1">
            <a:spLocks noGrp="1"/>
          </p:cNvSpPr>
          <p:nvPr>
            <p:ph type="title" idx="2"/>
          </p:nvPr>
        </p:nvSpPr>
        <p:spPr>
          <a:xfrm>
            <a:off x="2441425" y="0"/>
            <a:ext cx="2561400" cy="15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3"/>
          <p:cNvSpPr txBox="1">
            <a:spLocks noGrp="1"/>
          </p:cNvSpPr>
          <p:nvPr>
            <p:ph type="title"/>
          </p:nvPr>
        </p:nvSpPr>
        <p:spPr>
          <a:xfrm>
            <a:off x="713225" y="430500"/>
            <a:ext cx="73326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3"/>
          <p:cNvSpPr txBox="1">
            <a:spLocks noGrp="1"/>
          </p:cNvSpPr>
          <p:nvPr>
            <p:ph type="subTitle" idx="1"/>
          </p:nvPr>
        </p:nvSpPr>
        <p:spPr>
          <a:xfrm>
            <a:off x="1374525" y="2282899"/>
            <a:ext cx="30897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36" name="Google Shape;136;p33"/>
          <p:cNvSpPr txBox="1">
            <a:spLocks noGrp="1"/>
          </p:cNvSpPr>
          <p:nvPr>
            <p:ph type="subTitle" idx="2"/>
          </p:nvPr>
        </p:nvSpPr>
        <p:spPr>
          <a:xfrm>
            <a:off x="5202650" y="2282899"/>
            <a:ext cx="30897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37" name="Google Shape;137;p33"/>
          <p:cNvSpPr txBox="1">
            <a:spLocks noGrp="1"/>
          </p:cNvSpPr>
          <p:nvPr>
            <p:ph type="subTitle" idx="3"/>
          </p:nvPr>
        </p:nvSpPr>
        <p:spPr>
          <a:xfrm>
            <a:off x="1374525" y="1609453"/>
            <a:ext cx="3089700" cy="6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Space Grotesk"/>
              <a:buNone/>
              <a:defRPr sz="20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138" name="Google Shape;138;p33"/>
          <p:cNvSpPr txBox="1">
            <a:spLocks noGrp="1"/>
          </p:cNvSpPr>
          <p:nvPr>
            <p:ph type="subTitle" idx="4"/>
          </p:nvPr>
        </p:nvSpPr>
        <p:spPr>
          <a:xfrm>
            <a:off x="5202650" y="1609453"/>
            <a:ext cx="3089700" cy="61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9" name="Google Shape;139;p33"/>
          <p:cNvSpPr txBox="1">
            <a:spLocks noGrp="1"/>
          </p:cNvSpPr>
          <p:nvPr>
            <p:ph type="subTitle" idx="5"/>
          </p:nvPr>
        </p:nvSpPr>
        <p:spPr>
          <a:xfrm>
            <a:off x="713225" y="1027945"/>
            <a:ext cx="7726800" cy="7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33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41" name="Google Shape;14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806350" y="961400"/>
            <a:ext cx="7565732" cy="1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16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4"/>
          <p:cNvSpPr txBox="1">
            <a:spLocks noGrp="1"/>
          </p:cNvSpPr>
          <p:nvPr>
            <p:ph type="ctrTitle"/>
          </p:nvPr>
        </p:nvSpPr>
        <p:spPr>
          <a:xfrm>
            <a:off x="708625" y="341525"/>
            <a:ext cx="7726800" cy="6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44" name="Google Shape;144;p34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45" name="Google Shape;145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806350" y="961400"/>
            <a:ext cx="7565732" cy="1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5"/>
          <p:cNvSpPr txBox="1">
            <a:spLocks noGrp="1"/>
          </p:cNvSpPr>
          <p:nvPr>
            <p:ph type="title"/>
          </p:nvPr>
        </p:nvSpPr>
        <p:spPr>
          <a:xfrm>
            <a:off x="2007050" y="1116617"/>
            <a:ext cx="5200500" cy="136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48" name="Google Shape;148;p35"/>
          <p:cNvSpPr txBox="1">
            <a:spLocks noGrp="1"/>
          </p:cNvSpPr>
          <p:nvPr>
            <p:ph type="subTitle" idx="1"/>
          </p:nvPr>
        </p:nvSpPr>
        <p:spPr>
          <a:xfrm>
            <a:off x="2007050" y="2540431"/>
            <a:ext cx="4501200" cy="136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50"/>
              <a:buNone/>
              <a:defRPr sz="125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5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1">
  <p:cSld name="MAIN_POINT_1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36"/>
          <p:cNvSpPr txBox="1">
            <a:spLocks noGrp="1"/>
          </p:cNvSpPr>
          <p:nvPr>
            <p:ph type="title"/>
          </p:nvPr>
        </p:nvSpPr>
        <p:spPr>
          <a:xfrm>
            <a:off x="735800" y="1341400"/>
            <a:ext cx="6143100" cy="25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200"/>
              <a:buNone/>
              <a:defRPr sz="6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52" name="Google Shape;152;p36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53" name="Google Shape;153;p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7"/>
          <p:cNvSpPr txBox="1">
            <a:spLocks noGrp="1"/>
          </p:cNvSpPr>
          <p:nvPr>
            <p:ph type="ctrTitle"/>
          </p:nvPr>
        </p:nvSpPr>
        <p:spPr>
          <a:xfrm>
            <a:off x="713225" y="1395931"/>
            <a:ext cx="5226900" cy="1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56" name="Google Shape;156;p37"/>
          <p:cNvSpPr txBox="1">
            <a:spLocks noGrp="1"/>
          </p:cNvSpPr>
          <p:nvPr>
            <p:ph type="subTitle" idx="1"/>
          </p:nvPr>
        </p:nvSpPr>
        <p:spPr>
          <a:xfrm>
            <a:off x="713225" y="2719014"/>
            <a:ext cx="4272000" cy="11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37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8"/>
          <p:cNvSpPr txBox="1">
            <a:spLocks noGrp="1"/>
          </p:cNvSpPr>
          <p:nvPr>
            <p:ph type="title"/>
          </p:nvPr>
        </p:nvSpPr>
        <p:spPr>
          <a:xfrm>
            <a:off x="713225" y="439114"/>
            <a:ext cx="2777700" cy="24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8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1">
  <p:cSld name="BIG_NUMBER_2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9"/>
          <p:cNvSpPr txBox="1">
            <a:spLocks noGrp="1"/>
          </p:cNvSpPr>
          <p:nvPr>
            <p:ph type="title"/>
          </p:nvPr>
        </p:nvSpPr>
        <p:spPr>
          <a:xfrm>
            <a:off x="698550" y="1106125"/>
            <a:ext cx="7137300" cy="16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163" name="Google Shape;163;p39"/>
          <p:cNvSpPr txBox="1">
            <a:spLocks noGrp="1"/>
          </p:cNvSpPr>
          <p:nvPr>
            <p:ph type="subTitle" idx="1"/>
          </p:nvPr>
        </p:nvSpPr>
        <p:spPr>
          <a:xfrm>
            <a:off x="698550" y="3321321"/>
            <a:ext cx="4965900" cy="7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9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Gradient">
  <p:cSld name="BIG_NUMBER_1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0"/>
          <p:cNvSpPr txBox="1">
            <a:spLocks noGrp="1"/>
          </p:cNvSpPr>
          <p:nvPr>
            <p:ph type="title"/>
          </p:nvPr>
        </p:nvSpPr>
        <p:spPr>
          <a:xfrm>
            <a:off x="698550" y="1106125"/>
            <a:ext cx="7137300" cy="16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7" name="Google Shape;167;p40"/>
          <p:cNvSpPr txBox="1">
            <a:spLocks noGrp="1"/>
          </p:cNvSpPr>
          <p:nvPr>
            <p:ph type="subTitle" idx="1"/>
          </p:nvPr>
        </p:nvSpPr>
        <p:spPr>
          <a:xfrm>
            <a:off x="698550" y="3321321"/>
            <a:ext cx="4965900" cy="7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68" name="Google Shape;168;p40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69" name="Google Shape;169;p4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Gradient 1">
  <p:cSld name="BIG_NUMBER_1_1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1"/>
          <p:cNvSpPr txBox="1">
            <a:spLocks noGrp="1"/>
          </p:cNvSpPr>
          <p:nvPr>
            <p:ph type="title"/>
          </p:nvPr>
        </p:nvSpPr>
        <p:spPr>
          <a:xfrm>
            <a:off x="698550" y="1106125"/>
            <a:ext cx="7137300" cy="164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0"/>
              <a:buNone/>
              <a:defRPr sz="120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2" name="Google Shape;172;p41"/>
          <p:cNvSpPr txBox="1">
            <a:spLocks noGrp="1"/>
          </p:cNvSpPr>
          <p:nvPr>
            <p:ph type="subTitle" idx="1"/>
          </p:nvPr>
        </p:nvSpPr>
        <p:spPr>
          <a:xfrm>
            <a:off x="698550" y="3321321"/>
            <a:ext cx="4965900" cy="7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73" name="Google Shape;173;p41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accent6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74" name="Google Shape;174;p4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2_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42"/>
          <p:cNvSpPr txBox="1">
            <a:spLocks noGrp="1"/>
          </p:cNvSpPr>
          <p:nvPr>
            <p:ph type="ctrTitle"/>
          </p:nvPr>
        </p:nvSpPr>
        <p:spPr>
          <a:xfrm flipH="1">
            <a:off x="1725749" y="13820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77" name="Google Shape;177;p42"/>
          <p:cNvSpPr txBox="1">
            <a:spLocks noGrp="1"/>
          </p:cNvSpPr>
          <p:nvPr>
            <p:ph type="subTitle" idx="1"/>
          </p:nvPr>
        </p:nvSpPr>
        <p:spPr>
          <a:xfrm flipH="1">
            <a:off x="1725988" y="22575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78" name="Google Shape;178;p42"/>
          <p:cNvSpPr txBox="1">
            <a:spLocks noGrp="1"/>
          </p:cNvSpPr>
          <p:nvPr>
            <p:ph type="title" idx="2"/>
          </p:nvPr>
        </p:nvSpPr>
        <p:spPr>
          <a:xfrm flipH="1">
            <a:off x="720749" y="1135968"/>
            <a:ext cx="1005000" cy="13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79" name="Google Shape;179;p42"/>
          <p:cNvSpPr txBox="1">
            <a:spLocks noGrp="1"/>
          </p:cNvSpPr>
          <p:nvPr>
            <p:ph type="ctrTitle" idx="3"/>
          </p:nvPr>
        </p:nvSpPr>
        <p:spPr>
          <a:xfrm>
            <a:off x="5268527" y="1378750"/>
            <a:ext cx="26979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0" name="Google Shape;180;p42"/>
          <p:cNvSpPr txBox="1">
            <a:spLocks noGrp="1"/>
          </p:cNvSpPr>
          <p:nvPr>
            <p:ph type="subTitle" idx="4"/>
          </p:nvPr>
        </p:nvSpPr>
        <p:spPr>
          <a:xfrm>
            <a:off x="5281812" y="22542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81" name="Google Shape;181;p42"/>
          <p:cNvSpPr txBox="1">
            <a:spLocks noGrp="1"/>
          </p:cNvSpPr>
          <p:nvPr>
            <p:ph type="title" idx="5"/>
          </p:nvPr>
        </p:nvSpPr>
        <p:spPr>
          <a:xfrm>
            <a:off x="4266330" y="1135968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82" name="Google Shape;182;p42"/>
          <p:cNvSpPr txBox="1">
            <a:spLocks noGrp="1"/>
          </p:cNvSpPr>
          <p:nvPr>
            <p:ph type="ctrTitle" idx="6"/>
          </p:nvPr>
        </p:nvSpPr>
        <p:spPr>
          <a:xfrm flipH="1">
            <a:off x="1725824" y="3091750"/>
            <a:ext cx="25377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3" name="Google Shape;183;p42"/>
          <p:cNvSpPr txBox="1">
            <a:spLocks noGrp="1"/>
          </p:cNvSpPr>
          <p:nvPr>
            <p:ph type="subTitle" idx="7"/>
          </p:nvPr>
        </p:nvSpPr>
        <p:spPr>
          <a:xfrm flipH="1">
            <a:off x="1725758" y="39101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84" name="Google Shape;184;p42"/>
          <p:cNvSpPr txBox="1">
            <a:spLocks noGrp="1"/>
          </p:cNvSpPr>
          <p:nvPr>
            <p:ph type="title" idx="8"/>
          </p:nvPr>
        </p:nvSpPr>
        <p:spPr>
          <a:xfrm flipH="1">
            <a:off x="723424" y="28466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85" name="Google Shape;185;p42"/>
          <p:cNvSpPr txBox="1">
            <a:spLocks noGrp="1"/>
          </p:cNvSpPr>
          <p:nvPr>
            <p:ph type="ctrTitle" idx="9"/>
          </p:nvPr>
        </p:nvSpPr>
        <p:spPr>
          <a:xfrm>
            <a:off x="5268526" y="30884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2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86" name="Google Shape;186;p42"/>
          <p:cNvSpPr txBox="1">
            <a:spLocks noGrp="1"/>
          </p:cNvSpPr>
          <p:nvPr>
            <p:ph type="subTitle" idx="13"/>
          </p:nvPr>
        </p:nvSpPr>
        <p:spPr>
          <a:xfrm>
            <a:off x="5268517" y="39068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13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87" name="Google Shape;187;p42"/>
          <p:cNvSpPr txBox="1">
            <a:spLocks noGrp="1"/>
          </p:cNvSpPr>
          <p:nvPr>
            <p:ph type="title" idx="14"/>
          </p:nvPr>
        </p:nvSpPr>
        <p:spPr>
          <a:xfrm>
            <a:off x="4263530" y="28433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Font typeface="Fira Sans Extra Condensed Medium"/>
              <a:buNone/>
              <a:defRPr sz="41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88" name="Google Shape;188;p42"/>
          <p:cNvSpPr txBox="1">
            <a:spLocks noGrp="1"/>
          </p:cNvSpPr>
          <p:nvPr>
            <p:ph type="ctrTitle" idx="15"/>
          </p:nvPr>
        </p:nvSpPr>
        <p:spPr>
          <a:xfrm>
            <a:off x="715450" y="436050"/>
            <a:ext cx="7713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42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>
  <p:cSld name="CUSTOM_12_1_1"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43"/>
          <p:cNvSpPr txBox="1">
            <a:spLocks noGrp="1"/>
          </p:cNvSpPr>
          <p:nvPr>
            <p:ph type="ctrTitle"/>
          </p:nvPr>
        </p:nvSpPr>
        <p:spPr>
          <a:xfrm flipH="1">
            <a:off x="1725749" y="13820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2" name="Google Shape;192;p43"/>
          <p:cNvSpPr txBox="1">
            <a:spLocks noGrp="1"/>
          </p:cNvSpPr>
          <p:nvPr>
            <p:ph type="subTitle" idx="1"/>
          </p:nvPr>
        </p:nvSpPr>
        <p:spPr>
          <a:xfrm flipH="1">
            <a:off x="1725988" y="22575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93" name="Google Shape;193;p43"/>
          <p:cNvSpPr txBox="1">
            <a:spLocks noGrp="1"/>
          </p:cNvSpPr>
          <p:nvPr>
            <p:ph type="title" idx="2"/>
          </p:nvPr>
        </p:nvSpPr>
        <p:spPr>
          <a:xfrm flipH="1">
            <a:off x="720749" y="1135968"/>
            <a:ext cx="1005000" cy="13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94" name="Google Shape;194;p43"/>
          <p:cNvSpPr txBox="1">
            <a:spLocks noGrp="1"/>
          </p:cNvSpPr>
          <p:nvPr>
            <p:ph type="ctrTitle" idx="3"/>
          </p:nvPr>
        </p:nvSpPr>
        <p:spPr>
          <a:xfrm>
            <a:off x="5268552" y="1382050"/>
            <a:ext cx="26979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5" name="Google Shape;195;p43"/>
          <p:cNvSpPr txBox="1">
            <a:spLocks noGrp="1"/>
          </p:cNvSpPr>
          <p:nvPr>
            <p:ph type="subTitle" idx="4"/>
          </p:nvPr>
        </p:nvSpPr>
        <p:spPr>
          <a:xfrm>
            <a:off x="5281837" y="2257500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96" name="Google Shape;196;p43"/>
          <p:cNvSpPr txBox="1">
            <a:spLocks noGrp="1"/>
          </p:cNvSpPr>
          <p:nvPr>
            <p:ph type="title" idx="5"/>
          </p:nvPr>
        </p:nvSpPr>
        <p:spPr>
          <a:xfrm>
            <a:off x="4266355" y="1135968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197" name="Google Shape;197;p43"/>
          <p:cNvSpPr txBox="1">
            <a:spLocks noGrp="1"/>
          </p:cNvSpPr>
          <p:nvPr>
            <p:ph type="ctrTitle" idx="6"/>
          </p:nvPr>
        </p:nvSpPr>
        <p:spPr>
          <a:xfrm flipH="1">
            <a:off x="1725849" y="3091750"/>
            <a:ext cx="25377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98" name="Google Shape;198;p43"/>
          <p:cNvSpPr txBox="1">
            <a:spLocks noGrp="1"/>
          </p:cNvSpPr>
          <p:nvPr>
            <p:ph type="subTitle" idx="7"/>
          </p:nvPr>
        </p:nvSpPr>
        <p:spPr>
          <a:xfrm flipH="1">
            <a:off x="1725783" y="39101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99" name="Google Shape;199;p43"/>
          <p:cNvSpPr txBox="1">
            <a:spLocks noGrp="1"/>
          </p:cNvSpPr>
          <p:nvPr>
            <p:ph type="title" idx="8"/>
          </p:nvPr>
        </p:nvSpPr>
        <p:spPr>
          <a:xfrm flipH="1">
            <a:off x="723424" y="28466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00" name="Google Shape;200;p43"/>
          <p:cNvSpPr txBox="1">
            <a:spLocks noGrp="1"/>
          </p:cNvSpPr>
          <p:nvPr>
            <p:ph type="ctrTitle" idx="9"/>
          </p:nvPr>
        </p:nvSpPr>
        <p:spPr>
          <a:xfrm>
            <a:off x="5268551" y="3091750"/>
            <a:ext cx="2618100" cy="8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23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None/>
              <a:defRPr sz="12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01" name="Google Shape;201;p43"/>
          <p:cNvSpPr txBox="1">
            <a:spLocks noGrp="1"/>
          </p:cNvSpPr>
          <p:nvPr>
            <p:ph type="subTitle" idx="13"/>
          </p:nvPr>
        </p:nvSpPr>
        <p:spPr>
          <a:xfrm>
            <a:off x="5268542" y="3910153"/>
            <a:ext cx="2395500" cy="6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 sz="1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02" name="Google Shape;202;p43"/>
          <p:cNvSpPr txBox="1">
            <a:spLocks noGrp="1"/>
          </p:cNvSpPr>
          <p:nvPr>
            <p:ph type="title" idx="14"/>
          </p:nvPr>
        </p:nvSpPr>
        <p:spPr>
          <a:xfrm>
            <a:off x="4263555" y="2843350"/>
            <a:ext cx="1005000" cy="13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None/>
              <a:defRPr sz="32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100"/>
              <a:buFont typeface="Fira Sans Extra Condensed Medium"/>
              <a:buNone/>
              <a:defRPr sz="410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03" name="Google Shape;203;p43"/>
          <p:cNvSpPr txBox="1">
            <a:spLocks noGrp="1"/>
          </p:cNvSpPr>
          <p:nvPr>
            <p:ph type="ctrTitle" idx="15"/>
          </p:nvPr>
        </p:nvSpPr>
        <p:spPr>
          <a:xfrm>
            <a:off x="715450" y="436050"/>
            <a:ext cx="7713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500"/>
              <a:buNone/>
              <a:defRPr sz="2500">
                <a:solidFill>
                  <a:schemeClr val="l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 sz="18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04" name="Google Shape;204;p43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ONE_COLUMN_TEXT_1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4"/>
          <p:cNvSpPr txBox="1">
            <a:spLocks noGrp="1"/>
          </p:cNvSpPr>
          <p:nvPr>
            <p:ph type="title"/>
          </p:nvPr>
        </p:nvSpPr>
        <p:spPr>
          <a:xfrm>
            <a:off x="713225" y="4127083"/>
            <a:ext cx="3310200" cy="4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00" b="0"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7" name="Google Shape;207;p44"/>
          <p:cNvSpPr txBox="1">
            <a:spLocks noGrp="1"/>
          </p:cNvSpPr>
          <p:nvPr>
            <p:ph type="subTitle" idx="1"/>
          </p:nvPr>
        </p:nvSpPr>
        <p:spPr>
          <a:xfrm>
            <a:off x="713225" y="606558"/>
            <a:ext cx="4596000" cy="17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44"/>
          <p:cNvSpPr/>
          <p:nvPr/>
        </p:nvSpPr>
        <p:spPr>
          <a:xfrm>
            <a:off x="-74175" y="2702400"/>
            <a:ext cx="1600" cy="1600"/>
          </a:xfrm>
          <a:custGeom>
            <a:avLst/>
            <a:gdLst/>
            <a:ahLst/>
            <a:cxnLst/>
            <a:rect l="l" t="t" r="r" b="b"/>
            <a:pathLst>
              <a:path w="64" h="64" extrusionOk="0">
                <a:moveTo>
                  <a:pt x="63" y="0"/>
                </a:moveTo>
                <a:cubicBezTo>
                  <a:pt x="21" y="21"/>
                  <a:pt x="0" y="21"/>
                  <a:pt x="0" y="63"/>
                </a:cubicBezTo>
                <a:cubicBezTo>
                  <a:pt x="42" y="63"/>
                  <a:pt x="63" y="21"/>
                  <a:pt x="63" y="0"/>
                </a:cubicBez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44"/>
          <p:cNvSpPr/>
          <p:nvPr/>
        </p:nvSpPr>
        <p:spPr>
          <a:xfrm>
            <a:off x="-72600" y="2702400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44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>
  <p:cSld name="ONE_COLUMN_TEXT_1_1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5"/>
          <p:cNvSpPr txBox="1">
            <a:spLocks noGrp="1"/>
          </p:cNvSpPr>
          <p:nvPr>
            <p:ph type="title"/>
          </p:nvPr>
        </p:nvSpPr>
        <p:spPr>
          <a:xfrm>
            <a:off x="713225" y="4127083"/>
            <a:ext cx="3310200" cy="4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None/>
              <a:defRPr sz="2100" b="0">
                <a:solidFill>
                  <a:schemeClr val="lt2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13" name="Google Shape;213;p45"/>
          <p:cNvSpPr txBox="1">
            <a:spLocks noGrp="1"/>
          </p:cNvSpPr>
          <p:nvPr>
            <p:ph type="subTitle" idx="1"/>
          </p:nvPr>
        </p:nvSpPr>
        <p:spPr>
          <a:xfrm>
            <a:off x="713225" y="603850"/>
            <a:ext cx="4596000" cy="222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500">
                <a:solidFill>
                  <a:schemeClr val="lt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214" name="Google Shape;214;p45"/>
          <p:cNvSpPr/>
          <p:nvPr/>
        </p:nvSpPr>
        <p:spPr>
          <a:xfrm>
            <a:off x="-74175" y="2702400"/>
            <a:ext cx="1600" cy="1600"/>
          </a:xfrm>
          <a:custGeom>
            <a:avLst/>
            <a:gdLst/>
            <a:ahLst/>
            <a:cxnLst/>
            <a:rect l="l" t="t" r="r" b="b"/>
            <a:pathLst>
              <a:path w="64" h="64" extrusionOk="0">
                <a:moveTo>
                  <a:pt x="63" y="0"/>
                </a:moveTo>
                <a:cubicBezTo>
                  <a:pt x="21" y="21"/>
                  <a:pt x="0" y="21"/>
                  <a:pt x="0" y="63"/>
                </a:cubicBezTo>
                <a:cubicBezTo>
                  <a:pt x="42" y="63"/>
                  <a:pt x="63" y="21"/>
                  <a:pt x="63" y="0"/>
                </a:cubicBez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45"/>
          <p:cNvSpPr/>
          <p:nvPr/>
        </p:nvSpPr>
        <p:spPr>
          <a:xfrm>
            <a:off x="-72600" y="2702400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D7EAE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45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lt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17" name="Google Shape;217;p4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_HEADER_1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6"/>
          <p:cNvSpPr txBox="1">
            <a:spLocks noGrp="1"/>
          </p:cNvSpPr>
          <p:nvPr>
            <p:ph type="title"/>
          </p:nvPr>
        </p:nvSpPr>
        <p:spPr>
          <a:xfrm>
            <a:off x="4146525" y="1814625"/>
            <a:ext cx="4158300" cy="11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0" name="Google Shape;220;p46"/>
          <p:cNvSpPr txBox="1">
            <a:spLocks noGrp="1"/>
          </p:cNvSpPr>
          <p:nvPr>
            <p:ph type="title" idx="2"/>
          </p:nvPr>
        </p:nvSpPr>
        <p:spPr>
          <a:xfrm>
            <a:off x="4146525" y="206925"/>
            <a:ext cx="3115200" cy="16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221" name="Google Shape;221;p46"/>
          <p:cNvSpPr txBox="1">
            <a:spLocks noGrp="1"/>
          </p:cNvSpPr>
          <p:nvPr>
            <p:ph type="subTitle" idx="1"/>
          </p:nvPr>
        </p:nvSpPr>
        <p:spPr>
          <a:xfrm>
            <a:off x="41465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46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3" name="Google Shape;223;p46"/>
          <p:cNvSpPr/>
          <p:nvPr/>
        </p:nvSpPr>
        <p:spPr>
          <a:xfrm>
            <a:off x="0" y="0"/>
            <a:ext cx="3629400" cy="51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4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0576" y="4792884"/>
            <a:ext cx="220875" cy="2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 1">
  <p:cSld name="SECTION_HEADER_1_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7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7" name="Google Shape;227;p47"/>
          <p:cNvSpPr/>
          <p:nvPr/>
        </p:nvSpPr>
        <p:spPr>
          <a:xfrm>
            <a:off x="0" y="0"/>
            <a:ext cx="3629400" cy="5161200"/>
          </a:xfrm>
          <a:prstGeom prst="rect">
            <a:avLst/>
          </a:prstGeom>
          <a:gradFill>
            <a:gsLst>
              <a:gs pos="0">
                <a:srgbClr val="18181B"/>
              </a:gs>
              <a:gs pos="100000">
                <a:srgbClr val="0D0D0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47"/>
          <p:cNvSpPr txBox="1">
            <a:spLocks noGrp="1"/>
          </p:cNvSpPr>
          <p:nvPr>
            <p:ph type="title"/>
          </p:nvPr>
        </p:nvSpPr>
        <p:spPr>
          <a:xfrm>
            <a:off x="4146525" y="1814625"/>
            <a:ext cx="4158300" cy="11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9" name="Google Shape;229;p47"/>
          <p:cNvSpPr txBox="1">
            <a:spLocks noGrp="1"/>
          </p:cNvSpPr>
          <p:nvPr>
            <p:ph type="title" idx="2"/>
          </p:nvPr>
        </p:nvSpPr>
        <p:spPr>
          <a:xfrm>
            <a:off x="4146525" y="206925"/>
            <a:ext cx="3115200" cy="16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230" name="Google Shape;230;p47"/>
          <p:cNvSpPr txBox="1">
            <a:spLocks noGrp="1"/>
          </p:cNvSpPr>
          <p:nvPr>
            <p:ph type="subTitle" idx="1"/>
          </p:nvPr>
        </p:nvSpPr>
        <p:spPr>
          <a:xfrm>
            <a:off x="4146525" y="4166097"/>
            <a:ext cx="4284300" cy="54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3_1_1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8"/>
          <p:cNvSpPr txBox="1">
            <a:spLocks noGrp="1"/>
          </p:cNvSpPr>
          <p:nvPr>
            <p:ph type="ctrTitle"/>
          </p:nvPr>
        </p:nvSpPr>
        <p:spPr>
          <a:xfrm>
            <a:off x="5137100" y="1271550"/>
            <a:ext cx="3311100" cy="68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33" name="Google Shape;233;p48"/>
          <p:cNvSpPr txBox="1">
            <a:spLocks noGrp="1"/>
          </p:cNvSpPr>
          <p:nvPr>
            <p:ph type="subTitle" idx="1"/>
          </p:nvPr>
        </p:nvSpPr>
        <p:spPr>
          <a:xfrm>
            <a:off x="5137100" y="2035600"/>
            <a:ext cx="3311100" cy="13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34" name="Google Shape;234;p48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 2">
  <p:cSld name="TITLE_AND_TWO_COLUMNS_1_4_1_4"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9"/>
          <p:cNvSpPr txBox="1">
            <a:spLocks noGrp="1"/>
          </p:cNvSpPr>
          <p:nvPr>
            <p:ph type="title"/>
          </p:nvPr>
        </p:nvSpPr>
        <p:spPr>
          <a:xfrm>
            <a:off x="714850" y="342305"/>
            <a:ext cx="771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49"/>
          <p:cNvSpPr txBox="1">
            <a:spLocks noGrp="1"/>
          </p:cNvSpPr>
          <p:nvPr>
            <p:ph type="subTitle" idx="1"/>
          </p:nvPr>
        </p:nvSpPr>
        <p:spPr>
          <a:xfrm>
            <a:off x="1593525" y="362117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38" name="Google Shape;238;p49"/>
          <p:cNvSpPr txBox="1">
            <a:spLocks noGrp="1"/>
          </p:cNvSpPr>
          <p:nvPr>
            <p:ph type="subTitle" idx="2"/>
          </p:nvPr>
        </p:nvSpPr>
        <p:spPr>
          <a:xfrm>
            <a:off x="1593520" y="207372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39" name="Google Shape;239;p49"/>
          <p:cNvSpPr txBox="1">
            <a:spLocks noGrp="1"/>
          </p:cNvSpPr>
          <p:nvPr>
            <p:ph type="subTitle" idx="3"/>
          </p:nvPr>
        </p:nvSpPr>
        <p:spPr>
          <a:xfrm>
            <a:off x="4847163" y="362127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40" name="Google Shape;240;p49"/>
          <p:cNvSpPr txBox="1">
            <a:spLocks noGrp="1"/>
          </p:cNvSpPr>
          <p:nvPr>
            <p:ph type="subTitle" idx="4"/>
          </p:nvPr>
        </p:nvSpPr>
        <p:spPr>
          <a:xfrm>
            <a:off x="1593528" y="311965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1" name="Google Shape;241;p49"/>
          <p:cNvSpPr txBox="1">
            <a:spLocks noGrp="1"/>
          </p:cNvSpPr>
          <p:nvPr>
            <p:ph type="subTitle" idx="5"/>
          </p:nvPr>
        </p:nvSpPr>
        <p:spPr>
          <a:xfrm>
            <a:off x="1593522" y="157220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2" name="Google Shape;242;p49"/>
          <p:cNvSpPr txBox="1">
            <a:spLocks noGrp="1"/>
          </p:cNvSpPr>
          <p:nvPr>
            <p:ph type="subTitle" idx="6"/>
          </p:nvPr>
        </p:nvSpPr>
        <p:spPr>
          <a:xfrm>
            <a:off x="4847163" y="311975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3" name="Google Shape;243;p49"/>
          <p:cNvSpPr txBox="1">
            <a:spLocks noGrp="1"/>
          </p:cNvSpPr>
          <p:nvPr>
            <p:ph type="subTitle" idx="7"/>
          </p:nvPr>
        </p:nvSpPr>
        <p:spPr>
          <a:xfrm>
            <a:off x="4847159" y="2073725"/>
            <a:ext cx="25731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44" name="Google Shape;244;p49"/>
          <p:cNvSpPr txBox="1">
            <a:spLocks noGrp="1"/>
          </p:cNvSpPr>
          <p:nvPr>
            <p:ph type="subTitle" idx="8"/>
          </p:nvPr>
        </p:nvSpPr>
        <p:spPr>
          <a:xfrm>
            <a:off x="4847158" y="1572300"/>
            <a:ext cx="2573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Space Grotesk"/>
              <a:buNone/>
              <a:defRPr sz="2300" b="1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pace Grotesk"/>
              <a:buNone/>
              <a:defRPr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endParaRPr/>
          </a:p>
        </p:txBody>
      </p:sp>
      <p:sp>
        <p:nvSpPr>
          <p:cNvPr id="245" name="Google Shape;245;p49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 1">
  <p:cSld name="TITLE_AND_TWO_COLUMNS_1_4_1_3"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50"/>
          <p:cNvSpPr txBox="1">
            <a:spLocks noGrp="1"/>
          </p:cNvSpPr>
          <p:nvPr>
            <p:ph type="title"/>
          </p:nvPr>
        </p:nvSpPr>
        <p:spPr>
          <a:xfrm>
            <a:off x="714850" y="300783"/>
            <a:ext cx="7714200" cy="6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48" name="Google Shape;248;p50"/>
          <p:cNvSpPr txBox="1">
            <a:spLocks noGrp="1"/>
          </p:cNvSpPr>
          <p:nvPr>
            <p:ph type="subTitle" idx="1"/>
          </p:nvPr>
        </p:nvSpPr>
        <p:spPr>
          <a:xfrm>
            <a:off x="714850" y="2101002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49" name="Google Shape;249;p50"/>
          <p:cNvSpPr txBox="1">
            <a:spLocks noGrp="1"/>
          </p:cNvSpPr>
          <p:nvPr>
            <p:ph type="subTitle" idx="2"/>
          </p:nvPr>
        </p:nvSpPr>
        <p:spPr>
          <a:xfrm>
            <a:off x="2670437" y="2100994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50"/>
          <p:cNvSpPr txBox="1">
            <a:spLocks noGrp="1"/>
          </p:cNvSpPr>
          <p:nvPr>
            <p:ph type="subTitle" idx="3"/>
          </p:nvPr>
        </p:nvSpPr>
        <p:spPr>
          <a:xfrm>
            <a:off x="4626020" y="3602953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51" name="Google Shape;251;p50"/>
          <p:cNvSpPr txBox="1">
            <a:spLocks noGrp="1"/>
          </p:cNvSpPr>
          <p:nvPr>
            <p:ph type="subTitle" idx="4"/>
          </p:nvPr>
        </p:nvSpPr>
        <p:spPr>
          <a:xfrm>
            <a:off x="714842" y="1434462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2" name="Google Shape;252;p50"/>
          <p:cNvSpPr txBox="1">
            <a:spLocks noGrp="1"/>
          </p:cNvSpPr>
          <p:nvPr>
            <p:ph type="subTitle" idx="5"/>
          </p:nvPr>
        </p:nvSpPr>
        <p:spPr>
          <a:xfrm>
            <a:off x="2670437" y="1434450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3" name="Google Shape;253;p50"/>
          <p:cNvSpPr txBox="1">
            <a:spLocks noGrp="1"/>
          </p:cNvSpPr>
          <p:nvPr>
            <p:ph type="subTitle" idx="6"/>
          </p:nvPr>
        </p:nvSpPr>
        <p:spPr>
          <a:xfrm>
            <a:off x="4626020" y="2949665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4" name="Google Shape;254;p50"/>
          <p:cNvSpPr txBox="1">
            <a:spLocks noGrp="1"/>
          </p:cNvSpPr>
          <p:nvPr>
            <p:ph type="subTitle" idx="7"/>
          </p:nvPr>
        </p:nvSpPr>
        <p:spPr>
          <a:xfrm>
            <a:off x="6600254" y="3602940"/>
            <a:ext cx="1828800" cy="9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55" name="Google Shape;255;p50"/>
          <p:cNvSpPr txBox="1">
            <a:spLocks noGrp="1"/>
          </p:cNvSpPr>
          <p:nvPr>
            <p:ph type="subTitle" idx="8"/>
          </p:nvPr>
        </p:nvSpPr>
        <p:spPr>
          <a:xfrm>
            <a:off x="6600258" y="2949652"/>
            <a:ext cx="1828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Inter Medium"/>
              <a:buNone/>
              <a:defRPr sz="2300">
                <a:solidFill>
                  <a:schemeClr val="dk1"/>
                </a:solidFill>
                <a:latin typeface="Inter Medium"/>
                <a:ea typeface="Inter Medium"/>
                <a:cs typeface="Inter Medium"/>
                <a:sym typeface="Inter Medium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Inter Medium"/>
              <a:buNone/>
              <a:defRPr>
                <a:latin typeface="Inter Medium"/>
                <a:ea typeface="Inter Medium"/>
                <a:cs typeface="Inter Medium"/>
                <a:sym typeface="Inter Medium"/>
              </a:defRPr>
            </a:lvl9pPr>
          </a:lstStyle>
          <a:p>
            <a:endParaRPr/>
          </a:p>
        </p:txBody>
      </p:sp>
      <p:sp>
        <p:nvSpPr>
          <p:cNvPr id="256" name="Google Shape;256;p50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7" name="Google Shape;257;p50"/>
          <p:cNvSpPr/>
          <p:nvPr/>
        </p:nvSpPr>
        <p:spPr>
          <a:xfrm>
            <a:off x="8527350" y="0"/>
            <a:ext cx="616500" cy="516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 1">
  <p:cSld name="TITLE_AND_TWO_COLUMNS_1_4_1_1_1"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51"/>
          <p:cNvSpPr txBox="1">
            <a:spLocks noGrp="1"/>
          </p:cNvSpPr>
          <p:nvPr>
            <p:ph type="title"/>
          </p:nvPr>
        </p:nvSpPr>
        <p:spPr>
          <a:xfrm>
            <a:off x="709900" y="338825"/>
            <a:ext cx="77142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60" name="Google Shape;260;p51"/>
          <p:cNvSpPr txBox="1">
            <a:spLocks noGrp="1"/>
          </p:cNvSpPr>
          <p:nvPr>
            <p:ph type="subTitle" idx="1"/>
          </p:nvPr>
        </p:nvSpPr>
        <p:spPr>
          <a:xfrm>
            <a:off x="718425" y="1972775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1" name="Google Shape;261;p51"/>
          <p:cNvSpPr txBox="1">
            <a:spLocks noGrp="1"/>
          </p:cNvSpPr>
          <p:nvPr>
            <p:ph type="subTitle" idx="2"/>
          </p:nvPr>
        </p:nvSpPr>
        <p:spPr>
          <a:xfrm>
            <a:off x="719250" y="1377873"/>
            <a:ext cx="22824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2" name="Google Shape;262;p51"/>
          <p:cNvSpPr txBox="1">
            <a:spLocks noGrp="1"/>
          </p:cNvSpPr>
          <p:nvPr>
            <p:ph type="subTitle" idx="3"/>
          </p:nvPr>
        </p:nvSpPr>
        <p:spPr>
          <a:xfrm>
            <a:off x="3426113" y="1962571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3" name="Google Shape;263;p51"/>
          <p:cNvSpPr txBox="1">
            <a:spLocks noGrp="1"/>
          </p:cNvSpPr>
          <p:nvPr>
            <p:ph type="subTitle" idx="4"/>
          </p:nvPr>
        </p:nvSpPr>
        <p:spPr>
          <a:xfrm>
            <a:off x="3427925" y="1377871"/>
            <a:ext cx="2282400" cy="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4" name="Google Shape;264;p51"/>
          <p:cNvSpPr txBox="1">
            <a:spLocks noGrp="1"/>
          </p:cNvSpPr>
          <p:nvPr>
            <p:ph type="subTitle" idx="5"/>
          </p:nvPr>
        </p:nvSpPr>
        <p:spPr>
          <a:xfrm>
            <a:off x="6133825" y="1962571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5" name="Google Shape;265;p51"/>
          <p:cNvSpPr txBox="1">
            <a:spLocks noGrp="1"/>
          </p:cNvSpPr>
          <p:nvPr>
            <p:ph type="subTitle" idx="6"/>
          </p:nvPr>
        </p:nvSpPr>
        <p:spPr>
          <a:xfrm>
            <a:off x="6134650" y="1377872"/>
            <a:ext cx="22824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6" name="Google Shape;266;p51"/>
          <p:cNvSpPr txBox="1">
            <a:spLocks noGrp="1"/>
          </p:cNvSpPr>
          <p:nvPr>
            <p:ph type="subTitle" idx="7"/>
          </p:nvPr>
        </p:nvSpPr>
        <p:spPr>
          <a:xfrm>
            <a:off x="721313" y="3521971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7" name="Google Shape;267;p51"/>
          <p:cNvSpPr txBox="1">
            <a:spLocks noGrp="1"/>
          </p:cNvSpPr>
          <p:nvPr>
            <p:ph type="subTitle" idx="8"/>
          </p:nvPr>
        </p:nvSpPr>
        <p:spPr>
          <a:xfrm>
            <a:off x="719250" y="2947472"/>
            <a:ext cx="22824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68" name="Google Shape;268;p51"/>
          <p:cNvSpPr txBox="1">
            <a:spLocks noGrp="1"/>
          </p:cNvSpPr>
          <p:nvPr>
            <p:ph type="subTitle" idx="9"/>
          </p:nvPr>
        </p:nvSpPr>
        <p:spPr>
          <a:xfrm>
            <a:off x="3433013" y="3521970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69" name="Google Shape;269;p51"/>
          <p:cNvSpPr txBox="1">
            <a:spLocks noGrp="1"/>
          </p:cNvSpPr>
          <p:nvPr>
            <p:ph type="subTitle" idx="13"/>
          </p:nvPr>
        </p:nvSpPr>
        <p:spPr>
          <a:xfrm>
            <a:off x="3430950" y="2947471"/>
            <a:ext cx="22821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70" name="Google Shape;270;p51"/>
          <p:cNvSpPr txBox="1">
            <a:spLocks noGrp="1"/>
          </p:cNvSpPr>
          <p:nvPr>
            <p:ph type="subTitle" idx="14"/>
          </p:nvPr>
        </p:nvSpPr>
        <p:spPr>
          <a:xfrm>
            <a:off x="6136688" y="3521977"/>
            <a:ext cx="2286000" cy="8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71" name="Google Shape;271;p51"/>
          <p:cNvSpPr txBox="1">
            <a:spLocks noGrp="1"/>
          </p:cNvSpPr>
          <p:nvPr>
            <p:ph type="subTitle" idx="15"/>
          </p:nvPr>
        </p:nvSpPr>
        <p:spPr>
          <a:xfrm>
            <a:off x="6134650" y="2947477"/>
            <a:ext cx="2282400" cy="5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Inter SemiBold"/>
              <a:buNone/>
              <a:defRPr sz="1400">
                <a:latin typeface="Inter SemiBold"/>
                <a:ea typeface="Inter SemiBold"/>
                <a:cs typeface="Inter SemiBold"/>
                <a:sym typeface="Inter SemiBold"/>
              </a:defRPr>
            </a:lvl9pPr>
          </a:lstStyle>
          <a:p>
            <a:endParaRPr/>
          </a:p>
        </p:txBody>
      </p:sp>
      <p:sp>
        <p:nvSpPr>
          <p:cNvPr id="272" name="Google Shape;272;p51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TITLE_AND_TWO_COLUMNS_1_2"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52"/>
          <p:cNvSpPr txBox="1">
            <a:spLocks noGrp="1"/>
          </p:cNvSpPr>
          <p:nvPr>
            <p:ph type="subTitle" idx="1"/>
          </p:nvPr>
        </p:nvSpPr>
        <p:spPr>
          <a:xfrm>
            <a:off x="713225" y="2268325"/>
            <a:ext cx="2992800" cy="6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75" name="Google Shape;275;p52"/>
          <p:cNvSpPr txBox="1">
            <a:spLocks noGrp="1"/>
          </p:cNvSpPr>
          <p:nvPr>
            <p:ph type="title"/>
          </p:nvPr>
        </p:nvSpPr>
        <p:spPr>
          <a:xfrm>
            <a:off x="713231" y="1359000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76" name="Google Shape;276;p52"/>
          <p:cNvSpPr txBox="1">
            <a:spLocks noGrp="1"/>
          </p:cNvSpPr>
          <p:nvPr>
            <p:ph type="subTitle" idx="2"/>
          </p:nvPr>
        </p:nvSpPr>
        <p:spPr>
          <a:xfrm>
            <a:off x="713223" y="3714869"/>
            <a:ext cx="29928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77" name="Google Shape;277;p52"/>
          <p:cNvSpPr txBox="1">
            <a:spLocks noGrp="1"/>
          </p:cNvSpPr>
          <p:nvPr>
            <p:ph type="title" idx="3"/>
          </p:nvPr>
        </p:nvSpPr>
        <p:spPr>
          <a:xfrm>
            <a:off x="713231" y="2814275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78" name="Google Shape;278;p52"/>
          <p:cNvSpPr txBox="1">
            <a:spLocks noGrp="1"/>
          </p:cNvSpPr>
          <p:nvPr>
            <p:ph type="subTitle" idx="4"/>
          </p:nvPr>
        </p:nvSpPr>
        <p:spPr>
          <a:xfrm>
            <a:off x="4776251" y="3723468"/>
            <a:ext cx="29928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79" name="Google Shape;279;p52"/>
          <p:cNvSpPr txBox="1">
            <a:spLocks noGrp="1"/>
          </p:cNvSpPr>
          <p:nvPr>
            <p:ph type="title" idx="5"/>
          </p:nvPr>
        </p:nvSpPr>
        <p:spPr>
          <a:xfrm>
            <a:off x="4776248" y="2814275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80" name="Google Shape;280;p52"/>
          <p:cNvSpPr txBox="1">
            <a:spLocks noGrp="1"/>
          </p:cNvSpPr>
          <p:nvPr>
            <p:ph type="subTitle" idx="6"/>
          </p:nvPr>
        </p:nvSpPr>
        <p:spPr>
          <a:xfrm>
            <a:off x="4776251" y="2268325"/>
            <a:ext cx="29928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81" name="Google Shape;281;p52"/>
          <p:cNvSpPr txBox="1">
            <a:spLocks noGrp="1"/>
          </p:cNvSpPr>
          <p:nvPr>
            <p:ph type="title" idx="7"/>
          </p:nvPr>
        </p:nvSpPr>
        <p:spPr>
          <a:xfrm>
            <a:off x="4776248" y="1359000"/>
            <a:ext cx="3795000" cy="9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5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Font typeface="Inter"/>
              <a:buNone/>
              <a:defRPr sz="4000"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82" name="Google Shape;282;p52"/>
          <p:cNvSpPr txBox="1">
            <a:spLocks noGrp="1"/>
          </p:cNvSpPr>
          <p:nvPr>
            <p:ph type="title" idx="8"/>
          </p:nvPr>
        </p:nvSpPr>
        <p:spPr>
          <a:xfrm>
            <a:off x="714850" y="338372"/>
            <a:ext cx="771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p52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3"/>
          <p:cNvSpPr txBox="1">
            <a:spLocks noGrp="1"/>
          </p:cNvSpPr>
          <p:nvPr>
            <p:ph type="title"/>
          </p:nvPr>
        </p:nvSpPr>
        <p:spPr>
          <a:xfrm>
            <a:off x="713225" y="33875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6" name="Google Shape;286;p53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7" name="Google Shape;287;p53"/>
          <p:cNvSpPr txBox="1">
            <a:spLocks noGrp="1"/>
          </p:cNvSpPr>
          <p:nvPr>
            <p:ph type="body" idx="1"/>
          </p:nvPr>
        </p:nvSpPr>
        <p:spPr>
          <a:xfrm>
            <a:off x="713225" y="115246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lvl="1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lvl="2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lvl="3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lvl="4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lvl="5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lvl="6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lvl="7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lvl="8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slideLayout" Target="../slideLayouts/slideLayout48.xml"/><Relationship Id="rId3" Type="http://schemas.openxmlformats.org/officeDocument/2006/relationships/slideLayout" Target="../slideLayouts/slideLayout25.xml"/><Relationship Id="rId21" Type="http://schemas.openxmlformats.org/officeDocument/2006/relationships/slideLayout" Target="../slideLayouts/slideLayout4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slideLayout" Target="../slideLayouts/slideLayout47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slideLayout" Target="../slideLayouts/slideLayout46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slideLayout" Target="../slideLayouts/slideLayout45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Relationship Id="rId2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accent6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6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5"/>
          <p:cNvSpPr txBox="1">
            <a:spLocks noGrp="1"/>
          </p:cNvSpPr>
          <p:nvPr>
            <p:ph type="title"/>
          </p:nvPr>
        </p:nvSpPr>
        <p:spPr>
          <a:xfrm>
            <a:off x="713225" y="33875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"/>
              <a:buNone/>
              <a:defRPr sz="2000" b="1" i="0" u="none" strike="noStrike" cap="none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Inconsolata"/>
              <a:buNone/>
              <a:defRPr sz="3600" b="1" i="0" u="none" strike="noStrike" cap="none">
                <a:solidFill>
                  <a:schemeClr val="dk1"/>
                </a:solidFill>
                <a:latin typeface="Inconsolata"/>
                <a:ea typeface="Inconsolata"/>
                <a:cs typeface="Inconsolata"/>
                <a:sym typeface="Inconsolata"/>
              </a:defRPr>
            </a:lvl9pPr>
          </a:lstStyle>
          <a:p>
            <a:endParaRPr/>
          </a:p>
        </p:txBody>
      </p:sp>
      <p:sp>
        <p:nvSpPr>
          <p:cNvPr id="97" name="Google Shape;97;p25"/>
          <p:cNvSpPr txBox="1">
            <a:spLocks noGrp="1"/>
          </p:cNvSpPr>
          <p:nvPr>
            <p:ph type="body" idx="1"/>
          </p:nvPr>
        </p:nvSpPr>
        <p:spPr>
          <a:xfrm>
            <a:off x="713225" y="115246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●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○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Inter"/>
              <a:buChar char="■"/>
              <a:defRPr sz="1600" b="0" i="0" u="none" strike="noStrike" cap="none">
                <a:solidFill>
                  <a:schemeClr val="accent3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98" name="Google Shape;98;p25"/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9" name="Google Shape;99;p25"/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92300" y="4758216"/>
            <a:ext cx="293825" cy="29382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  <p:sldLayoutId id="2147483689" r:id="rId18"/>
    <p:sldLayoutId id="2147483690" r:id="rId19"/>
    <p:sldLayoutId id="2147483691" r:id="rId20"/>
    <p:sldLayoutId id="2147483692" r:id="rId21"/>
    <p:sldLayoutId id="2147483693" r:id="rId22"/>
    <p:sldLayoutId id="2147483694" r:id="rId23"/>
    <p:sldLayoutId id="2147483695" r:id="rId24"/>
    <p:sldLayoutId id="2147483696" r:id="rId25"/>
    <p:sldLayoutId id="2147483697" r:id="rId2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ugs.mysql.com/bug.php?id=12043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54"/>
          <p:cNvSpPr txBox="1">
            <a:spLocks noGrp="1"/>
          </p:cNvSpPr>
          <p:nvPr>
            <p:ph type="ctrTitle"/>
          </p:nvPr>
        </p:nvSpPr>
        <p:spPr>
          <a:xfrm>
            <a:off x="311699" y="1821873"/>
            <a:ext cx="8520600" cy="1228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lnSpc>
                <a:spcPct val="150000"/>
              </a:lnSpc>
            </a:pPr>
            <a:r>
              <a:rPr lang="en-US" sz="2800" dirty="0"/>
              <a:t>Support </a:t>
            </a:r>
            <a:r>
              <a:rPr lang="en-US" sz="2800" dirty="0" err="1"/>
              <a:t>InnoDB</a:t>
            </a:r>
            <a:r>
              <a:rPr lang="en-US" sz="2800" dirty="0"/>
              <a:t>-based binary log (transactional </a:t>
            </a:r>
            <a:r>
              <a:rPr lang="en-US" sz="2800" dirty="0" err="1"/>
              <a:t>binlog</a:t>
            </a:r>
            <a:r>
              <a:rPr lang="en-US" sz="2800" dirty="0"/>
              <a:t> stored within </a:t>
            </a:r>
            <a:r>
              <a:rPr lang="en-US" sz="2800" dirty="0" err="1"/>
              <a:t>InnoDB</a:t>
            </a:r>
            <a:r>
              <a:rPr lang="en-US" sz="2800" dirty="0"/>
              <a:t>)</a:t>
            </a:r>
            <a:endParaRPr sz="2800" dirty="0"/>
          </a:p>
        </p:txBody>
      </p:sp>
      <p:pic>
        <p:nvPicPr>
          <p:cNvPr id="293" name="Google Shape;293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41137" y="1097281"/>
            <a:ext cx="2661725" cy="50990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246E5E-098C-42C6-5507-A541B15E9B0C}"/>
              </a:ext>
            </a:extLst>
          </p:cNvPr>
          <p:cNvSpPr txBox="1"/>
          <p:nvPr/>
        </p:nvSpPr>
        <p:spPr>
          <a:xfrm>
            <a:off x="2286000" y="4092660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en-BR" sz="1400" b="1" i="0" u="none" strike="noStrike" dirty="0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Vinicius Grippa</a:t>
            </a:r>
            <a:endParaRPr lang="pt-BR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D2E2B-B58E-3ED9-189D-501676C33711}"/>
              </a:ext>
            </a:extLst>
          </p:cNvPr>
          <p:cNvSpPr txBox="1"/>
          <p:nvPr/>
        </p:nvSpPr>
        <p:spPr>
          <a:xfrm>
            <a:off x="2286000" y="4400437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en-BR" sz="1400" b="0" i="0" u="none" strike="noStrike" dirty="0">
                <a:solidFill>
                  <a:srgbClr val="CCCCCC"/>
                </a:solidFill>
                <a:effectLst/>
                <a:latin typeface="Lato" panose="020F0502020204030203" pitchFamily="34" charset="0"/>
              </a:rPr>
              <a:t>Lead Database Engineer @ Readyset</a:t>
            </a:r>
            <a:endParaRPr lang="en-BR" b="0" dirty="0">
              <a:effectLst/>
            </a:endParaRPr>
          </a:p>
        </p:txBody>
      </p:sp>
      <p:pic>
        <p:nvPicPr>
          <p:cNvPr id="9" name="Picture 8" descr="image.png">
            <a:extLst>
              <a:ext uri="{FF2B5EF4-FFF2-40B4-BE49-F238E27FC236}">
                <a16:creationId xmlns:a16="http://schemas.microsoft.com/office/drawing/2014/main" id="{0AB49641-D0BA-00DC-7DC1-9E09033169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3432" y="3954834"/>
            <a:ext cx="2917135" cy="5834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814D8431-A9AB-2343-E6D9-270F43E0B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5533F7F2-7EB3-5883-2DA8-0B9032B5C0A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Support </a:t>
            </a:r>
            <a:r>
              <a:rPr lang="en-US" b="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-based binary log (transactional </a:t>
            </a:r>
            <a:r>
              <a:rPr lang="en-US" b="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stored within </a:t>
            </a:r>
            <a:r>
              <a:rPr lang="en-US" b="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5" name="Google Shape;335;p59">
            <a:extLst>
              <a:ext uri="{FF2B5EF4-FFF2-40B4-BE49-F238E27FC236}">
                <a16:creationId xmlns:a16="http://schemas.microsoft.com/office/drawing/2014/main" id="{4FCA4CB3-2BA5-61F0-61A3-AB7CA06609D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dirty="0">
                <a:hlinkClick r:id="rId3"/>
              </a:rPr>
              <a:t>https://bugs.mysql.com/bug.php?id=120430</a:t>
            </a:r>
            <a:endParaRPr lang="en-US" dirty="0"/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endParaRPr lang="en-US" dirty="0"/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The binary log is currently a separate, file-based log written outside </a:t>
            </a:r>
            <a:r>
              <a:rPr lang="en-US" dirty="0" err="1">
                <a:solidFill>
                  <a:schemeClr val="tx1"/>
                </a:solidFill>
              </a:rPr>
              <a:t>InnoDB's</a:t>
            </a:r>
            <a:r>
              <a:rPr lang="en-US" dirty="0">
                <a:solidFill>
                  <a:schemeClr val="tx1"/>
                </a:solidFill>
              </a:rPr>
              <a:t> transactional layer. Every durable, replicated commit pays for two </a:t>
            </a:r>
            <a:r>
              <a:rPr lang="en-US" dirty="0" err="1">
                <a:solidFill>
                  <a:schemeClr val="tx1"/>
                </a:solidFill>
              </a:rPr>
              <a:t>fsyncs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sync_binlog</a:t>
            </a:r>
            <a:r>
              <a:rPr lang="en-US" dirty="0">
                <a:solidFill>
                  <a:schemeClr val="tx1"/>
                </a:solidFill>
              </a:rPr>
              <a:t>=1 + </a:t>
            </a:r>
            <a:r>
              <a:rPr lang="en-US" dirty="0" err="1">
                <a:solidFill>
                  <a:schemeClr val="tx1"/>
                </a:solidFill>
              </a:rPr>
              <a:t>innodb_flush_log_at_trx_commit</a:t>
            </a:r>
            <a:r>
              <a:rPr lang="en-US" dirty="0">
                <a:solidFill>
                  <a:schemeClr val="tx1"/>
                </a:solidFill>
              </a:rPr>
              <a:t>=1) and a two-phase commit between redo and </a:t>
            </a:r>
            <a:r>
              <a:rPr lang="en-US" dirty="0" err="1">
                <a:solidFill>
                  <a:schemeClr val="tx1"/>
                </a:solidFill>
              </a:rPr>
              <a:t>binlog</a:t>
            </a:r>
            <a:r>
              <a:rPr lang="en-US" dirty="0">
                <a:solidFill>
                  <a:schemeClr val="tx1"/>
                </a:solidFill>
              </a:rPr>
              <a:t>, plus a non-trivial crash-recovery reconciliation. Storing </a:t>
            </a:r>
            <a:r>
              <a:rPr lang="en-US" dirty="0" err="1">
                <a:solidFill>
                  <a:schemeClr val="tx1"/>
                </a:solidFill>
              </a:rPr>
              <a:t>binlog</a:t>
            </a:r>
            <a:r>
              <a:rPr lang="en-US" dirty="0">
                <a:solidFill>
                  <a:schemeClr val="tx1"/>
                </a:solidFill>
              </a:rPr>
              <a:t> events inside </a:t>
            </a:r>
            <a:r>
              <a:rPr lang="en-US" dirty="0" err="1">
                <a:solidFill>
                  <a:schemeClr val="tx1"/>
                </a:solidFill>
              </a:rPr>
              <a:t>InnoDB</a:t>
            </a:r>
            <a:r>
              <a:rPr lang="en-US" dirty="0">
                <a:solidFill>
                  <a:schemeClr val="tx1"/>
                </a:solidFill>
              </a:rPr>
              <a:t> would collapse this into a single durability domain.</a:t>
            </a: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BE40D2E4-DEE6-BB05-8301-EAE129573BB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0733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3B900AFA-0339-7DAB-C44C-C27AB584A2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EDAE3E20-9250-2C8F-38B8-A18956EF6A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BR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Architecture Overview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375ACF5E-1868-322B-A564-762DBC2EA44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F57EE1-C68C-FC68-F772-61E0501DD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162" y="1120404"/>
            <a:ext cx="3735453" cy="3825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38E8C2-6802-F137-746D-A19CB4B044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7266" y="1120404"/>
            <a:ext cx="3642908" cy="387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1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3C5812A7-EDE3-5C48-9E4D-397EE8481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ED04AFAC-4E29-0A85-28F3-102153B5AC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Advantages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5" name="Google Shape;335;p59">
            <a:extLst>
              <a:ext uri="{FF2B5EF4-FFF2-40B4-BE49-F238E27FC236}">
                <a16:creationId xmlns:a16="http://schemas.microsoft.com/office/drawing/2014/main" id="{32CBB49C-E2B9-136D-4D62-09038710C00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One </a:t>
            </a:r>
            <a:r>
              <a:rPr lang="en-US" sz="1000" b="1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fsync</a:t>
            </a: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per commit instead of two.</a:t>
            </a:r>
          </a:p>
          <a:p>
            <a:pPr marL="742950" lvl="1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Today,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sync_binlog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=1 +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innodb_flush_log_at_trx_commit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=1 costs a redo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fsync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and a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fsync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 Merging the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event into the redo stream collapses both into one flush.</a:t>
            </a: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No XA between </a:t>
            </a:r>
            <a:r>
              <a:rPr lang="en-US" sz="1000" b="1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and </a:t>
            </a:r>
            <a:r>
              <a:rPr lang="en-US" sz="1000" b="1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current commit path is prepare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→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write+fsync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→ commit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 That ordering exists only to keep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and redo consistent on crash. Putting the event into the same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mtr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makes them atomic by construction, so the prepare/commit handshake disappears.</a:t>
            </a: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No </a:t>
            </a:r>
            <a:r>
              <a:rPr lang="en-US" sz="1000" b="1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cache → file copy on commit.</a:t>
            </a:r>
          </a:p>
          <a:p>
            <a:pPr marL="742950" lvl="1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Each session today buffers events in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binlog_cache_size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memory (spilling to a temp file beyond that) and copies them into the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file at commit. That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memcpy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+ write hop is gone; events go straight into the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mtr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buffer that's already being written.</a:t>
            </a: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sz="10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No rotation stalls</a:t>
            </a:r>
          </a:p>
          <a:p>
            <a:pPr marL="742950" lvl="1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rotation (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max_binlog_size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reached, FLUSH BINARY LOGS) currently serializes commits behind a global mutex while the old file is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fsynced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and a new one is opened. </a:t>
            </a: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7ACB76C0-F276-6EE3-8905-3A602F9103C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278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>
          <a:extLst>
            <a:ext uri="{FF2B5EF4-FFF2-40B4-BE49-F238E27FC236}">
              <a16:creationId xmlns:a16="http://schemas.microsoft.com/office/drawing/2014/main" id="{C1DBEDDA-3326-BCE6-A572-CE5B656006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59">
            <a:extLst>
              <a:ext uri="{FF2B5EF4-FFF2-40B4-BE49-F238E27FC236}">
                <a16:creationId xmlns:a16="http://schemas.microsoft.com/office/drawing/2014/main" id="{B18ADD3C-C9C5-5AAD-70F3-D4B09B0355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12350" y="197196"/>
            <a:ext cx="7719300" cy="77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b="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Disadvantages</a:t>
            </a:r>
            <a:endParaRPr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35" name="Google Shape;335;p59">
            <a:extLst>
              <a:ext uri="{FF2B5EF4-FFF2-40B4-BE49-F238E27FC236}">
                <a16:creationId xmlns:a16="http://schemas.microsoft.com/office/drawing/2014/main" id="{5DFC5DF5-F233-294A-1EB8-6C2FE1E4DA6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09875" y="1048621"/>
            <a:ext cx="7719300" cy="36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Couples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durability to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durability.</a:t>
            </a:r>
          </a:p>
          <a:p>
            <a:pPr marL="742950" lvl="1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Today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sync_binlog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and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innodb_flush_log_at_trx_commit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are independent. You can run "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must survive, redo can lose 1s" or the reverse. </a:t>
            </a: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Breaks the pluggable-engine model.</a:t>
            </a:r>
          </a:p>
          <a:p>
            <a:pPr marL="742950" lvl="1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today is engine-agnostic —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MyISAM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MEMORY, future engines all log through it. Putting the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inside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makes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InnoDB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structurally special.</a:t>
            </a: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Ecosystem tooling.</a:t>
            </a:r>
          </a:p>
          <a:p>
            <a:pPr marL="742950" lvl="1" indent="-285750">
              <a:lnSpc>
                <a:spcPct val="150000"/>
              </a:lnSpc>
              <a:buFont typeface="Arial"/>
              <a:buChar char="•"/>
            </a:pP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Debezium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Maxwell, ProxySQL mirror, every "tail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mysql-bin.NNNNNN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" script, every PITR runbook — all of it assumes file-format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binlogs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on disk.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XtraBackup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MEB, </a:t>
            </a:r>
            <a:r>
              <a:rPr lang="en-US" sz="10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mysqldump</a:t>
            </a:r>
            <a:r>
              <a:rPr lang="en-US" sz="1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--master-data all need rework. The proposal acknowledges this but the ecosystem cost is large.</a:t>
            </a:r>
          </a:p>
        </p:txBody>
      </p:sp>
      <p:sp>
        <p:nvSpPr>
          <p:cNvPr id="336" name="Google Shape;336;p59">
            <a:extLst>
              <a:ext uri="{FF2B5EF4-FFF2-40B4-BE49-F238E27FC236}">
                <a16:creationId xmlns:a16="http://schemas.microsoft.com/office/drawing/2014/main" id="{885FEA1F-BBBC-1A18-1DD1-B8622251877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556784" y="470832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0847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86"/>
          <p:cNvSpPr txBox="1">
            <a:spLocks noGrp="1"/>
          </p:cNvSpPr>
          <p:nvPr>
            <p:ph type="title"/>
          </p:nvPr>
        </p:nvSpPr>
        <p:spPr>
          <a:xfrm>
            <a:off x="2202700" y="361775"/>
            <a:ext cx="6143100" cy="259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200"/>
              <a:buNone/>
            </a:pPr>
            <a:r>
              <a:rPr lang="en">
                <a:solidFill>
                  <a:schemeClr val="accent6"/>
                </a:solidFill>
              </a:rPr>
              <a:t>Thank You!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171717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ReadySet Theme">
  <a:themeElements>
    <a:clrScheme name="Simple Light">
      <a:dk1>
        <a:srgbClr val="18181B"/>
      </a:dk1>
      <a:lt1>
        <a:srgbClr val="B263FE"/>
      </a:lt1>
      <a:dk2>
        <a:srgbClr val="17AEFF"/>
      </a:dk2>
      <a:lt2>
        <a:srgbClr val="FAFAFA"/>
      </a:lt2>
      <a:accent1>
        <a:srgbClr val="E4E4E7"/>
      </a:accent1>
      <a:accent2>
        <a:srgbClr val="A1A1AA"/>
      </a:accent2>
      <a:accent3>
        <a:srgbClr val="71717A"/>
      </a:accent3>
      <a:accent4>
        <a:srgbClr val="3F3F46"/>
      </a:accent4>
      <a:accent5>
        <a:srgbClr val="FFFFFF"/>
      </a:accent5>
      <a:accent6>
        <a:srgbClr val="FFFFFF"/>
      </a:accent6>
      <a:hlink>
        <a:srgbClr val="21212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465</Words>
  <Application>Microsoft Macintosh PowerPoint</Application>
  <PresentationFormat>On-screen Show (16:9)</PresentationFormat>
  <Paragraphs>31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8" baseType="lpstr">
      <vt:lpstr>Fira Sans Extra Condensed Medium</vt:lpstr>
      <vt:lpstr>Inter SemiBold</vt:lpstr>
      <vt:lpstr>Space Grotesk</vt:lpstr>
      <vt:lpstr>Arial</vt:lpstr>
      <vt:lpstr>Inter Medium</vt:lpstr>
      <vt:lpstr>Lato</vt:lpstr>
      <vt:lpstr>Roboto</vt:lpstr>
      <vt:lpstr>Inter</vt:lpstr>
      <vt:lpstr>Roboto Condensed Light</vt:lpstr>
      <vt:lpstr>Simple Light</vt:lpstr>
      <vt:lpstr>Simple Dark</vt:lpstr>
      <vt:lpstr>ReadySet Theme</vt:lpstr>
      <vt:lpstr>Support InnoDB-based binary log (transactional binlog stored within InnoDB)</vt:lpstr>
      <vt:lpstr>Support InnoDB-based binary log (transactional binlog stored within InnoDB)</vt:lpstr>
      <vt:lpstr>Architecture Overview</vt:lpstr>
      <vt:lpstr>Advantages</vt:lpstr>
      <vt:lpstr>Disadvantages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Vinicius Grippa</cp:lastModifiedBy>
  <cp:revision>5</cp:revision>
  <dcterms:modified xsi:type="dcterms:W3CDTF">2026-05-26T05:18:13Z</dcterms:modified>
</cp:coreProperties>
</file>