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8" r:id="rId1"/>
    <p:sldMasterId id="2147483699" r:id="rId2"/>
    <p:sldMasterId id="2147483700" r:id="rId3"/>
  </p:sldMasterIdLst>
  <p:notesMasterIdLst>
    <p:notesMasterId r:id="rId12"/>
  </p:notesMasterIdLst>
  <p:sldIdLst>
    <p:sldId id="256" r:id="rId4"/>
    <p:sldId id="295" r:id="rId5"/>
    <p:sldId id="300" r:id="rId6"/>
    <p:sldId id="296" r:id="rId7"/>
    <p:sldId id="297" r:id="rId8"/>
    <p:sldId id="298" r:id="rId9"/>
    <p:sldId id="299" r:id="rId10"/>
    <p:sldId id="288" r:id="rId11"/>
  </p:sldIdLst>
  <p:sldSz cx="9144000" cy="5143500" type="screen16x9"/>
  <p:notesSz cx="6858000" cy="9144000"/>
  <p:embeddedFontLst>
    <p:embeddedFont>
      <p:font typeface="Fira Sans Extra Condensed Medium" panose="020B0603050000020004" pitchFamily="34" charset="0"/>
      <p:regular r:id="rId13"/>
      <p:bold r:id="rId14"/>
      <p:italic r:id="rId15"/>
      <p:boldItalic r:id="rId16"/>
    </p:embeddedFont>
    <p:embeddedFont>
      <p:font typeface="Inter" panose="02000503000000020004" pitchFamily="2" charset="0"/>
      <p:regular r:id="rId17"/>
      <p:bold r:id="rId18"/>
      <p:italic r:id="rId19"/>
      <p:boldItalic r:id="rId20"/>
    </p:embeddedFont>
    <p:embeddedFont>
      <p:font typeface="Inter Medium" panose="02000503000000020004" pitchFamily="2" charset="0"/>
      <p:regular r:id="rId21"/>
      <p:italic r:id="rId22"/>
    </p:embeddedFont>
    <p:embeddedFont>
      <p:font typeface="Inter SemiBold" panose="02000503000000020004" pitchFamily="2" charset="0"/>
      <p:regular r:id="rId23"/>
      <p:bold r:id="rId24"/>
      <p:italic r:id="rId25"/>
      <p:boldItalic r:id="rId26"/>
    </p:embeddedFont>
    <p:embeddedFont>
      <p:font typeface="Lato" panose="020F0502020204030203" pitchFamily="34" charset="0"/>
      <p:regular r:id="rId27"/>
      <p:bold r:id="rId28"/>
      <p:italic r:id="rId29"/>
      <p:boldItalic r:id="rId30"/>
    </p:embeddedFont>
    <p:embeddedFont>
      <p:font typeface="Roboto" panose="02000000000000000000" pitchFamily="2" charset="0"/>
      <p:regular r:id="rId31"/>
      <p:bold r:id="rId32"/>
      <p:italic r:id="rId33"/>
      <p:boldItalic r:id="rId34"/>
    </p:embeddedFont>
    <p:embeddedFont>
      <p:font typeface="Roboto Condensed Light" panose="02000000000000000000" pitchFamily="2" charset="0"/>
      <p:regular r:id="rId35"/>
      <p:italic r:id="rId36"/>
    </p:embeddedFont>
    <p:embeddedFont>
      <p:font typeface="Space Grotesk" pitchFamily="2" charset="77"/>
      <p:regular r:id="rId37"/>
      <p:bold r:id="rId3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321ED76-986E-4A65-9104-28E7DE41B696}">
  <a:tblStyle styleId="{8321ED76-986E-4A65-9104-28E7DE41B696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>
          <a:lef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lastCol>
    <a:firstCol>
      <a:tcTxStyle b="on" i="off"/>
      <a:tcStyle>
        <a:tcBdr>
          <a:lef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firstCol>
    <a:lastRow>
      <a:tcTxStyle b="on" i="off"/>
      <a:tcStyle>
        <a:tcBdr>
          <a:lef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lef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31"/>
    <p:restoredTop sz="94658"/>
  </p:normalViewPr>
  <p:slideViewPr>
    <p:cSldViewPr snapToGrid="0">
      <p:cViewPr varScale="1">
        <p:scale>
          <a:sx n="160" d="100"/>
          <a:sy n="160" d="100"/>
        </p:scale>
        <p:origin x="496" y="17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9" Type="http://schemas.openxmlformats.org/officeDocument/2006/relationships/presProps" Target="presProps.xml"/><Relationship Id="rId21" Type="http://schemas.openxmlformats.org/officeDocument/2006/relationships/font" Target="fonts/font9.fntdata"/><Relationship Id="rId34" Type="http://schemas.openxmlformats.org/officeDocument/2006/relationships/font" Target="fonts/font22.fntdata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font" Target="fonts/font17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12.fntdata"/><Relationship Id="rId32" Type="http://schemas.openxmlformats.org/officeDocument/2006/relationships/font" Target="fonts/font20.fntdata"/><Relationship Id="rId37" Type="http://schemas.openxmlformats.org/officeDocument/2006/relationships/font" Target="fonts/font25.fntdata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font" Target="fonts/font16.fntdata"/><Relationship Id="rId36" Type="http://schemas.openxmlformats.org/officeDocument/2006/relationships/font" Target="fonts/font24.fntdata"/><Relationship Id="rId10" Type="http://schemas.openxmlformats.org/officeDocument/2006/relationships/slide" Target="slides/slide7.xml"/><Relationship Id="rId19" Type="http://schemas.openxmlformats.org/officeDocument/2006/relationships/font" Target="fonts/font7.fntdata"/><Relationship Id="rId31" Type="http://schemas.openxmlformats.org/officeDocument/2006/relationships/font" Target="fonts/font19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Relationship Id="rId30" Type="http://schemas.openxmlformats.org/officeDocument/2006/relationships/font" Target="fonts/font18.fntdata"/><Relationship Id="rId35" Type="http://schemas.openxmlformats.org/officeDocument/2006/relationships/font" Target="fonts/font23.fntdata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33" Type="http://schemas.openxmlformats.org/officeDocument/2006/relationships/font" Target="fonts/font21.fntdata"/><Relationship Id="rId38" Type="http://schemas.openxmlformats.org/officeDocument/2006/relationships/font" Target="fonts/font2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g3e157703d47_2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0" name="Google Shape;290;g3e157703d47_2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>
          <a:extLst>
            <a:ext uri="{FF2B5EF4-FFF2-40B4-BE49-F238E27FC236}">
              <a16:creationId xmlns:a16="http://schemas.microsoft.com/office/drawing/2014/main" id="{10205B78-750B-9D4C-754B-45BCB59370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3e157703d47_2_267:notes">
            <a:extLst>
              <a:ext uri="{FF2B5EF4-FFF2-40B4-BE49-F238E27FC236}">
                <a16:creationId xmlns:a16="http://schemas.microsoft.com/office/drawing/2014/main" id="{82CBB71A-27FF-E9A6-0C04-6847B34085F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g3e157703d47_2_267:notes">
            <a:extLst>
              <a:ext uri="{FF2B5EF4-FFF2-40B4-BE49-F238E27FC236}">
                <a16:creationId xmlns:a16="http://schemas.microsoft.com/office/drawing/2014/main" id="{AEBD9D12-022B-BA12-7E8F-8D2CB613714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95722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>
          <a:extLst>
            <a:ext uri="{FF2B5EF4-FFF2-40B4-BE49-F238E27FC236}">
              <a16:creationId xmlns:a16="http://schemas.microsoft.com/office/drawing/2014/main" id="{8CB05DC5-89E0-A387-F903-AF3EF81126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3e157703d47_2_267:notes">
            <a:extLst>
              <a:ext uri="{FF2B5EF4-FFF2-40B4-BE49-F238E27FC236}">
                <a16:creationId xmlns:a16="http://schemas.microsoft.com/office/drawing/2014/main" id="{664CA4F9-799E-7F3E-0F22-E91213E725E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g3e157703d47_2_267:notes">
            <a:extLst>
              <a:ext uri="{FF2B5EF4-FFF2-40B4-BE49-F238E27FC236}">
                <a16:creationId xmlns:a16="http://schemas.microsoft.com/office/drawing/2014/main" id="{B1F99E21-7F0B-CEBF-AB81-C5808632A65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865965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>
          <a:extLst>
            <a:ext uri="{FF2B5EF4-FFF2-40B4-BE49-F238E27FC236}">
              <a16:creationId xmlns:a16="http://schemas.microsoft.com/office/drawing/2014/main" id="{B388661B-6628-CFEE-9B38-1BA5888ED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3e157703d47_2_267:notes">
            <a:extLst>
              <a:ext uri="{FF2B5EF4-FFF2-40B4-BE49-F238E27FC236}">
                <a16:creationId xmlns:a16="http://schemas.microsoft.com/office/drawing/2014/main" id="{F6372B68-499C-8E46-453C-630664B8B58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g3e157703d47_2_267:notes">
            <a:extLst>
              <a:ext uri="{FF2B5EF4-FFF2-40B4-BE49-F238E27FC236}">
                <a16:creationId xmlns:a16="http://schemas.microsoft.com/office/drawing/2014/main" id="{606C66AA-EF01-A9DA-356C-144DFF0FB0C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51800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>
          <a:extLst>
            <a:ext uri="{FF2B5EF4-FFF2-40B4-BE49-F238E27FC236}">
              <a16:creationId xmlns:a16="http://schemas.microsoft.com/office/drawing/2014/main" id="{CBFA486A-C1F7-046D-C3B8-32C9F790D5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3e157703d47_2_267:notes">
            <a:extLst>
              <a:ext uri="{FF2B5EF4-FFF2-40B4-BE49-F238E27FC236}">
                <a16:creationId xmlns:a16="http://schemas.microsoft.com/office/drawing/2014/main" id="{E53A73F9-D011-2A51-CD56-6171CD0DA55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g3e157703d47_2_267:notes">
            <a:extLst>
              <a:ext uri="{FF2B5EF4-FFF2-40B4-BE49-F238E27FC236}">
                <a16:creationId xmlns:a16="http://schemas.microsoft.com/office/drawing/2014/main" id="{8C67E77C-D98A-F9F0-8690-CDD1232F534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965258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>
          <a:extLst>
            <a:ext uri="{FF2B5EF4-FFF2-40B4-BE49-F238E27FC236}">
              <a16:creationId xmlns:a16="http://schemas.microsoft.com/office/drawing/2014/main" id="{7814BCF8-C949-18D2-9559-067B5F88CE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3e157703d47_2_267:notes">
            <a:extLst>
              <a:ext uri="{FF2B5EF4-FFF2-40B4-BE49-F238E27FC236}">
                <a16:creationId xmlns:a16="http://schemas.microsoft.com/office/drawing/2014/main" id="{6B0CE3EE-92D5-2BCA-728A-9E2293C7F72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g3e157703d47_2_267:notes">
            <a:extLst>
              <a:ext uri="{FF2B5EF4-FFF2-40B4-BE49-F238E27FC236}">
                <a16:creationId xmlns:a16="http://schemas.microsoft.com/office/drawing/2014/main" id="{3C6483D2-F000-7DA4-5CA0-22AFE9655BE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911715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>
          <a:extLst>
            <a:ext uri="{FF2B5EF4-FFF2-40B4-BE49-F238E27FC236}">
              <a16:creationId xmlns:a16="http://schemas.microsoft.com/office/drawing/2014/main" id="{92B01598-51AC-42E4-E119-103DE34A6F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3e157703d47_2_267:notes">
            <a:extLst>
              <a:ext uri="{FF2B5EF4-FFF2-40B4-BE49-F238E27FC236}">
                <a16:creationId xmlns:a16="http://schemas.microsoft.com/office/drawing/2014/main" id="{DF6C6E39-C22E-A942-213F-3D34C65540E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g3e157703d47_2_267:notes">
            <a:extLst>
              <a:ext uri="{FF2B5EF4-FFF2-40B4-BE49-F238E27FC236}">
                <a16:creationId xmlns:a16="http://schemas.microsoft.com/office/drawing/2014/main" id="{80FE0FD2-400A-7ADE-3F9F-59CC12EE049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835611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g3e157703d47_2_3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6" name="Google Shape;526;g3e157703d47_2_3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0" name="Google Shape;60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4" name="Google Shape;64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8" name="Google Shape;68;p17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9" name="Google Shape;69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75" name="Google Shape;75;p19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6" name="Google Shape;76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0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1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1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83" name="Google Shape;83;p21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84" name="Google Shape;84;p21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85" name="Google Shape;85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88" name="Google Shape;88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3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1" name="Google Shape;91;p23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2" name="Google Shape;92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7"/>
          <p:cNvSpPr txBox="1">
            <a:spLocks noGrp="1"/>
          </p:cNvSpPr>
          <p:nvPr>
            <p:ph type="title"/>
          </p:nvPr>
        </p:nvSpPr>
        <p:spPr>
          <a:xfrm>
            <a:off x="735800" y="1341400"/>
            <a:ext cx="6143100" cy="259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06" name="Google Shape;106;p27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/ Circles">
  <p:cSld name="TITLE_AND_BODY_1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8"/>
          <p:cNvSpPr txBox="1">
            <a:spLocks noGrp="1"/>
          </p:cNvSpPr>
          <p:nvPr>
            <p:ph type="title"/>
          </p:nvPr>
        </p:nvSpPr>
        <p:spPr>
          <a:xfrm>
            <a:off x="712350" y="197196"/>
            <a:ext cx="7719300" cy="77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09" name="Google Shape;109;p28"/>
          <p:cNvSpPr txBox="1">
            <a:spLocks noGrp="1"/>
          </p:cNvSpPr>
          <p:nvPr>
            <p:ph type="subTitle" idx="1"/>
          </p:nvPr>
        </p:nvSpPr>
        <p:spPr>
          <a:xfrm>
            <a:off x="709875" y="1048621"/>
            <a:ext cx="7719300" cy="36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AutoNum type="arabicPeriod"/>
              <a:defRPr sz="1200">
                <a:solidFill>
                  <a:schemeClr val="accent3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  <p:sp>
        <p:nvSpPr>
          <p:cNvPr id="110" name="Google Shape;110;p28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11" name="Google Shape;111;p2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10800000" flipH="1">
            <a:off x="806350" y="961400"/>
            <a:ext cx="7565732" cy="18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1">
  <p:cSld name="TITLE_1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0"/>
          <p:cNvSpPr txBox="1">
            <a:spLocks noGrp="1"/>
          </p:cNvSpPr>
          <p:nvPr>
            <p:ph type="ctrTitle"/>
          </p:nvPr>
        </p:nvSpPr>
        <p:spPr>
          <a:xfrm>
            <a:off x="713225" y="495626"/>
            <a:ext cx="5408700" cy="284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5200">
                <a:solidFill>
                  <a:schemeClr val="lt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Space Grotesk"/>
              <a:buNone/>
              <a:defRPr sz="5200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Space Grotesk"/>
              <a:buNone/>
              <a:defRPr sz="5200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Space Grotesk"/>
              <a:buNone/>
              <a:defRPr sz="5200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Space Grotesk"/>
              <a:buNone/>
              <a:defRPr sz="5200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Space Grotesk"/>
              <a:buNone/>
              <a:defRPr sz="5200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Space Grotesk"/>
              <a:buNone/>
              <a:defRPr sz="5200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Space Grotesk"/>
              <a:buNone/>
              <a:defRPr sz="5200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Space Grotesk"/>
              <a:buNone/>
              <a:defRPr sz="5200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endParaRPr/>
          </a:p>
        </p:txBody>
      </p:sp>
      <p:sp>
        <p:nvSpPr>
          <p:cNvPr id="118" name="Google Shape;118;p30"/>
          <p:cNvSpPr txBox="1">
            <a:spLocks noGrp="1"/>
          </p:cNvSpPr>
          <p:nvPr>
            <p:ph type="subTitle" idx="1"/>
          </p:nvPr>
        </p:nvSpPr>
        <p:spPr>
          <a:xfrm>
            <a:off x="713225" y="4137099"/>
            <a:ext cx="4711500" cy="74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 sz="19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19" name="Google Shape;119;p30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20" name="Google Shape;120;p3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20576" y="4792884"/>
            <a:ext cx="220875" cy="22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31"/>
          <p:cNvSpPr txBox="1">
            <a:spLocks noGrp="1"/>
          </p:cNvSpPr>
          <p:nvPr>
            <p:ph type="title"/>
          </p:nvPr>
        </p:nvSpPr>
        <p:spPr>
          <a:xfrm>
            <a:off x="357543" y="1600025"/>
            <a:ext cx="4645200" cy="10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23" name="Google Shape;123;p31"/>
          <p:cNvSpPr txBox="1">
            <a:spLocks noGrp="1"/>
          </p:cNvSpPr>
          <p:nvPr>
            <p:ph type="title" idx="2"/>
          </p:nvPr>
        </p:nvSpPr>
        <p:spPr>
          <a:xfrm>
            <a:off x="2441425" y="0"/>
            <a:ext cx="2561400" cy="15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  <p:sp>
        <p:nvSpPr>
          <p:cNvPr id="124" name="Google Shape;124;p31"/>
          <p:cNvSpPr txBox="1">
            <a:spLocks noGrp="1"/>
          </p:cNvSpPr>
          <p:nvPr>
            <p:ph type="subTitle" idx="1"/>
          </p:nvPr>
        </p:nvSpPr>
        <p:spPr>
          <a:xfrm>
            <a:off x="713225" y="4166097"/>
            <a:ext cx="4284300" cy="54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>
                <a:solidFill>
                  <a:schemeClr val="accent3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31"/>
          <p:cNvSpPr/>
          <p:nvPr/>
        </p:nvSpPr>
        <p:spPr>
          <a:xfrm>
            <a:off x="5532200" y="0"/>
            <a:ext cx="3629400" cy="5161200"/>
          </a:xfrm>
          <a:prstGeom prst="rect">
            <a:avLst/>
          </a:prstGeom>
          <a:gradFill>
            <a:gsLst>
              <a:gs pos="0">
                <a:srgbClr val="18181B"/>
              </a:gs>
              <a:gs pos="100000">
                <a:srgbClr val="0D0D0E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31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2">
  <p:cSld name="SECTION_HEADER_2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32"/>
          <p:cNvSpPr txBox="1">
            <a:spLocks noGrp="1"/>
          </p:cNvSpPr>
          <p:nvPr>
            <p:ph type="subTitle" idx="1"/>
          </p:nvPr>
        </p:nvSpPr>
        <p:spPr>
          <a:xfrm>
            <a:off x="713225" y="4166097"/>
            <a:ext cx="4284300" cy="54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>
                <a:solidFill>
                  <a:schemeClr val="accent3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32"/>
          <p:cNvSpPr/>
          <p:nvPr/>
        </p:nvSpPr>
        <p:spPr>
          <a:xfrm>
            <a:off x="5532200" y="0"/>
            <a:ext cx="3629400" cy="5161200"/>
          </a:xfrm>
          <a:prstGeom prst="rect">
            <a:avLst/>
          </a:prstGeom>
          <a:gradFill>
            <a:gsLst>
              <a:gs pos="0">
                <a:srgbClr val="18181B"/>
              </a:gs>
              <a:gs pos="100000">
                <a:srgbClr val="0D0D0E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32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1" name="Google Shape;131;p32"/>
          <p:cNvSpPr txBox="1">
            <a:spLocks noGrp="1"/>
          </p:cNvSpPr>
          <p:nvPr>
            <p:ph type="title"/>
          </p:nvPr>
        </p:nvSpPr>
        <p:spPr>
          <a:xfrm>
            <a:off x="357543" y="1600025"/>
            <a:ext cx="4645200" cy="10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32" name="Google Shape;132;p32"/>
          <p:cNvSpPr txBox="1">
            <a:spLocks noGrp="1"/>
          </p:cNvSpPr>
          <p:nvPr>
            <p:ph type="title" idx="2"/>
          </p:nvPr>
        </p:nvSpPr>
        <p:spPr>
          <a:xfrm>
            <a:off x="2441425" y="0"/>
            <a:ext cx="2561400" cy="15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3"/>
          <p:cNvSpPr txBox="1">
            <a:spLocks noGrp="1"/>
          </p:cNvSpPr>
          <p:nvPr>
            <p:ph type="title"/>
          </p:nvPr>
        </p:nvSpPr>
        <p:spPr>
          <a:xfrm>
            <a:off x="713225" y="430500"/>
            <a:ext cx="7332600" cy="5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33"/>
          <p:cNvSpPr txBox="1">
            <a:spLocks noGrp="1"/>
          </p:cNvSpPr>
          <p:nvPr>
            <p:ph type="subTitle" idx="1"/>
          </p:nvPr>
        </p:nvSpPr>
        <p:spPr>
          <a:xfrm>
            <a:off x="1374525" y="2282899"/>
            <a:ext cx="3089700" cy="15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36" name="Google Shape;136;p33"/>
          <p:cNvSpPr txBox="1">
            <a:spLocks noGrp="1"/>
          </p:cNvSpPr>
          <p:nvPr>
            <p:ph type="subTitle" idx="2"/>
          </p:nvPr>
        </p:nvSpPr>
        <p:spPr>
          <a:xfrm>
            <a:off x="5202650" y="2282899"/>
            <a:ext cx="3089700" cy="15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37" name="Google Shape;137;p33"/>
          <p:cNvSpPr txBox="1">
            <a:spLocks noGrp="1"/>
          </p:cNvSpPr>
          <p:nvPr>
            <p:ph type="subTitle" idx="3"/>
          </p:nvPr>
        </p:nvSpPr>
        <p:spPr>
          <a:xfrm>
            <a:off x="1374525" y="1609453"/>
            <a:ext cx="3089700" cy="61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Space Grotesk"/>
              <a:buNone/>
              <a:defRPr sz="20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Space Grotesk"/>
              <a:buNone/>
              <a:defRPr sz="20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Space Grotesk"/>
              <a:buNone/>
              <a:defRPr sz="20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Space Grotesk"/>
              <a:buNone/>
              <a:defRPr sz="20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Space Grotesk"/>
              <a:buNone/>
              <a:defRPr sz="20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Space Grotesk"/>
              <a:buNone/>
              <a:defRPr sz="20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Space Grotesk"/>
              <a:buNone/>
              <a:defRPr sz="20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Space Grotesk"/>
              <a:buNone/>
              <a:defRPr sz="20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endParaRPr/>
          </a:p>
        </p:txBody>
      </p:sp>
      <p:sp>
        <p:nvSpPr>
          <p:cNvPr id="138" name="Google Shape;138;p33"/>
          <p:cNvSpPr txBox="1">
            <a:spLocks noGrp="1"/>
          </p:cNvSpPr>
          <p:nvPr>
            <p:ph type="subTitle" idx="4"/>
          </p:nvPr>
        </p:nvSpPr>
        <p:spPr>
          <a:xfrm>
            <a:off x="5202650" y="1609453"/>
            <a:ext cx="3089700" cy="61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39" name="Google Shape;139;p33"/>
          <p:cNvSpPr txBox="1">
            <a:spLocks noGrp="1"/>
          </p:cNvSpPr>
          <p:nvPr>
            <p:ph type="subTitle" idx="5"/>
          </p:nvPr>
        </p:nvSpPr>
        <p:spPr>
          <a:xfrm>
            <a:off x="713225" y="1027945"/>
            <a:ext cx="7726800" cy="7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33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41" name="Google Shape;141;p3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10800000" flipH="1">
            <a:off x="806350" y="961400"/>
            <a:ext cx="7565732" cy="18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TITLE_ONLY_16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34"/>
          <p:cNvSpPr txBox="1">
            <a:spLocks noGrp="1"/>
          </p:cNvSpPr>
          <p:nvPr>
            <p:ph type="ctrTitle"/>
          </p:nvPr>
        </p:nvSpPr>
        <p:spPr>
          <a:xfrm>
            <a:off x="708625" y="341525"/>
            <a:ext cx="7726800" cy="6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44" name="Google Shape;144;p34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45" name="Google Shape;145;p3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10800000" flipH="1">
            <a:off x="806350" y="961400"/>
            <a:ext cx="7565732" cy="18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35"/>
          <p:cNvSpPr txBox="1">
            <a:spLocks noGrp="1"/>
          </p:cNvSpPr>
          <p:nvPr>
            <p:ph type="title"/>
          </p:nvPr>
        </p:nvSpPr>
        <p:spPr>
          <a:xfrm>
            <a:off x="2007050" y="1116617"/>
            <a:ext cx="5200500" cy="136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4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48" name="Google Shape;148;p35"/>
          <p:cNvSpPr txBox="1">
            <a:spLocks noGrp="1"/>
          </p:cNvSpPr>
          <p:nvPr>
            <p:ph type="subTitle" idx="1"/>
          </p:nvPr>
        </p:nvSpPr>
        <p:spPr>
          <a:xfrm>
            <a:off x="2007050" y="2540431"/>
            <a:ext cx="4501200" cy="136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50"/>
              <a:buNone/>
              <a:defRPr sz="125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35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 1">
  <p:cSld name="MAIN_POINT_1"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36"/>
          <p:cNvSpPr txBox="1">
            <a:spLocks noGrp="1"/>
          </p:cNvSpPr>
          <p:nvPr>
            <p:ph type="title"/>
          </p:nvPr>
        </p:nvSpPr>
        <p:spPr>
          <a:xfrm>
            <a:off x="735800" y="1341400"/>
            <a:ext cx="6143100" cy="259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200"/>
              <a:buNone/>
              <a:defRPr sz="62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52" name="Google Shape;152;p36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53" name="Google Shape;153;p3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20576" y="4792884"/>
            <a:ext cx="220875" cy="22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7"/>
          <p:cNvSpPr txBox="1">
            <a:spLocks noGrp="1"/>
          </p:cNvSpPr>
          <p:nvPr>
            <p:ph type="ctrTitle"/>
          </p:nvPr>
        </p:nvSpPr>
        <p:spPr>
          <a:xfrm>
            <a:off x="713225" y="1395931"/>
            <a:ext cx="5226900" cy="1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56" name="Google Shape;156;p37"/>
          <p:cNvSpPr txBox="1">
            <a:spLocks noGrp="1"/>
          </p:cNvSpPr>
          <p:nvPr>
            <p:ph type="subTitle" idx="1"/>
          </p:nvPr>
        </p:nvSpPr>
        <p:spPr>
          <a:xfrm>
            <a:off x="713225" y="2719014"/>
            <a:ext cx="4272000" cy="115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57" name="Google Shape;157;p37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38"/>
          <p:cNvSpPr txBox="1">
            <a:spLocks noGrp="1"/>
          </p:cNvSpPr>
          <p:nvPr>
            <p:ph type="title"/>
          </p:nvPr>
        </p:nvSpPr>
        <p:spPr>
          <a:xfrm>
            <a:off x="713225" y="439114"/>
            <a:ext cx="2777700" cy="24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38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 1">
  <p:cSld name="BIG_NUMBER_2"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9"/>
          <p:cNvSpPr txBox="1">
            <a:spLocks noGrp="1"/>
          </p:cNvSpPr>
          <p:nvPr>
            <p:ph type="title"/>
          </p:nvPr>
        </p:nvSpPr>
        <p:spPr>
          <a:xfrm>
            <a:off x="698550" y="1106125"/>
            <a:ext cx="7137300" cy="16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  <p:sp>
        <p:nvSpPr>
          <p:cNvPr id="163" name="Google Shape;163;p39"/>
          <p:cNvSpPr txBox="1">
            <a:spLocks noGrp="1"/>
          </p:cNvSpPr>
          <p:nvPr>
            <p:ph type="subTitle" idx="1"/>
          </p:nvPr>
        </p:nvSpPr>
        <p:spPr>
          <a:xfrm>
            <a:off x="698550" y="3321321"/>
            <a:ext cx="4965900" cy="76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64" name="Google Shape;164;p39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 Gradient">
  <p:cSld name="BIG_NUMBER_1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40"/>
          <p:cNvSpPr txBox="1">
            <a:spLocks noGrp="1"/>
          </p:cNvSpPr>
          <p:nvPr>
            <p:ph type="title"/>
          </p:nvPr>
        </p:nvSpPr>
        <p:spPr>
          <a:xfrm>
            <a:off x="698550" y="1106125"/>
            <a:ext cx="7137300" cy="16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67" name="Google Shape;167;p40"/>
          <p:cNvSpPr txBox="1">
            <a:spLocks noGrp="1"/>
          </p:cNvSpPr>
          <p:nvPr>
            <p:ph type="subTitle" idx="1"/>
          </p:nvPr>
        </p:nvSpPr>
        <p:spPr>
          <a:xfrm>
            <a:off x="698550" y="3321321"/>
            <a:ext cx="4965900" cy="76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68" name="Google Shape;168;p40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69" name="Google Shape;169;p4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20576" y="4792884"/>
            <a:ext cx="220875" cy="22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 Gradient 1">
  <p:cSld name="BIG_NUMBER_1_1"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1"/>
          <p:cNvSpPr txBox="1">
            <a:spLocks noGrp="1"/>
          </p:cNvSpPr>
          <p:nvPr>
            <p:ph type="title"/>
          </p:nvPr>
        </p:nvSpPr>
        <p:spPr>
          <a:xfrm>
            <a:off x="698550" y="1106125"/>
            <a:ext cx="7137300" cy="16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72" name="Google Shape;172;p41"/>
          <p:cNvSpPr txBox="1">
            <a:spLocks noGrp="1"/>
          </p:cNvSpPr>
          <p:nvPr>
            <p:ph type="subTitle" idx="1"/>
          </p:nvPr>
        </p:nvSpPr>
        <p:spPr>
          <a:xfrm>
            <a:off x="698550" y="3321321"/>
            <a:ext cx="4965900" cy="76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73" name="Google Shape;173;p41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74" name="Google Shape;174;p4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20576" y="4792884"/>
            <a:ext cx="220875" cy="22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_12_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42"/>
          <p:cNvSpPr txBox="1">
            <a:spLocks noGrp="1"/>
          </p:cNvSpPr>
          <p:nvPr>
            <p:ph type="ctrTitle"/>
          </p:nvPr>
        </p:nvSpPr>
        <p:spPr>
          <a:xfrm flipH="1">
            <a:off x="1725749" y="1382050"/>
            <a:ext cx="2618100" cy="8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2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77" name="Google Shape;177;p42"/>
          <p:cNvSpPr txBox="1">
            <a:spLocks noGrp="1"/>
          </p:cNvSpPr>
          <p:nvPr>
            <p:ph type="subTitle" idx="1"/>
          </p:nvPr>
        </p:nvSpPr>
        <p:spPr>
          <a:xfrm flipH="1">
            <a:off x="1725988" y="2257500"/>
            <a:ext cx="2395500" cy="6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1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78" name="Google Shape;178;p42"/>
          <p:cNvSpPr txBox="1">
            <a:spLocks noGrp="1"/>
          </p:cNvSpPr>
          <p:nvPr>
            <p:ph type="title" idx="2"/>
          </p:nvPr>
        </p:nvSpPr>
        <p:spPr>
          <a:xfrm flipH="1">
            <a:off x="720749" y="1135968"/>
            <a:ext cx="1005000" cy="13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179" name="Google Shape;179;p42"/>
          <p:cNvSpPr txBox="1">
            <a:spLocks noGrp="1"/>
          </p:cNvSpPr>
          <p:nvPr>
            <p:ph type="ctrTitle" idx="3"/>
          </p:nvPr>
        </p:nvSpPr>
        <p:spPr>
          <a:xfrm>
            <a:off x="5268527" y="1378750"/>
            <a:ext cx="2697900" cy="8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2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80" name="Google Shape;180;p42"/>
          <p:cNvSpPr txBox="1">
            <a:spLocks noGrp="1"/>
          </p:cNvSpPr>
          <p:nvPr>
            <p:ph type="subTitle" idx="4"/>
          </p:nvPr>
        </p:nvSpPr>
        <p:spPr>
          <a:xfrm>
            <a:off x="5281812" y="2254200"/>
            <a:ext cx="2395500" cy="6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1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81" name="Google Shape;181;p42"/>
          <p:cNvSpPr txBox="1">
            <a:spLocks noGrp="1"/>
          </p:cNvSpPr>
          <p:nvPr>
            <p:ph type="title" idx="5"/>
          </p:nvPr>
        </p:nvSpPr>
        <p:spPr>
          <a:xfrm>
            <a:off x="4266330" y="1135968"/>
            <a:ext cx="1005000" cy="13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182" name="Google Shape;182;p42"/>
          <p:cNvSpPr txBox="1">
            <a:spLocks noGrp="1"/>
          </p:cNvSpPr>
          <p:nvPr>
            <p:ph type="ctrTitle" idx="6"/>
          </p:nvPr>
        </p:nvSpPr>
        <p:spPr>
          <a:xfrm flipH="1">
            <a:off x="1725824" y="3091750"/>
            <a:ext cx="2537700" cy="8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2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83" name="Google Shape;183;p42"/>
          <p:cNvSpPr txBox="1">
            <a:spLocks noGrp="1"/>
          </p:cNvSpPr>
          <p:nvPr>
            <p:ph type="subTitle" idx="7"/>
          </p:nvPr>
        </p:nvSpPr>
        <p:spPr>
          <a:xfrm flipH="1">
            <a:off x="1725758" y="3910153"/>
            <a:ext cx="2395500" cy="6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1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84" name="Google Shape;184;p42"/>
          <p:cNvSpPr txBox="1">
            <a:spLocks noGrp="1"/>
          </p:cNvSpPr>
          <p:nvPr>
            <p:ph type="title" idx="8"/>
          </p:nvPr>
        </p:nvSpPr>
        <p:spPr>
          <a:xfrm flipH="1">
            <a:off x="723424" y="2846650"/>
            <a:ext cx="1005000" cy="13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185" name="Google Shape;185;p42"/>
          <p:cNvSpPr txBox="1">
            <a:spLocks noGrp="1"/>
          </p:cNvSpPr>
          <p:nvPr>
            <p:ph type="ctrTitle" idx="9"/>
          </p:nvPr>
        </p:nvSpPr>
        <p:spPr>
          <a:xfrm>
            <a:off x="5268526" y="3088450"/>
            <a:ext cx="2618100" cy="8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2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86" name="Google Shape;186;p42"/>
          <p:cNvSpPr txBox="1">
            <a:spLocks noGrp="1"/>
          </p:cNvSpPr>
          <p:nvPr>
            <p:ph type="subTitle" idx="13"/>
          </p:nvPr>
        </p:nvSpPr>
        <p:spPr>
          <a:xfrm>
            <a:off x="5268517" y="3906853"/>
            <a:ext cx="2395500" cy="6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1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87" name="Google Shape;187;p42"/>
          <p:cNvSpPr txBox="1">
            <a:spLocks noGrp="1"/>
          </p:cNvSpPr>
          <p:nvPr>
            <p:ph type="title" idx="14"/>
          </p:nvPr>
        </p:nvSpPr>
        <p:spPr>
          <a:xfrm>
            <a:off x="4263530" y="2843350"/>
            <a:ext cx="1005000" cy="13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188" name="Google Shape;188;p42"/>
          <p:cNvSpPr txBox="1">
            <a:spLocks noGrp="1"/>
          </p:cNvSpPr>
          <p:nvPr>
            <p:ph type="ctrTitle" idx="15"/>
          </p:nvPr>
        </p:nvSpPr>
        <p:spPr>
          <a:xfrm>
            <a:off x="715450" y="436050"/>
            <a:ext cx="7713000" cy="5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89" name="Google Shape;189;p42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>
  <p:cSld name="CUSTOM_12_1_1"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43"/>
          <p:cNvSpPr txBox="1">
            <a:spLocks noGrp="1"/>
          </p:cNvSpPr>
          <p:nvPr>
            <p:ph type="ctrTitle"/>
          </p:nvPr>
        </p:nvSpPr>
        <p:spPr>
          <a:xfrm flipH="1">
            <a:off x="1725749" y="1382050"/>
            <a:ext cx="2618100" cy="8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23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92" name="Google Shape;192;p43"/>
          <p:cNvSpPr txBox="1">
            <a:spLocks noGrp="1"/>
          </p:cNvSpPr>
          <p:nvPr>
            <p:ph type="subTitle" idx="1"/>
          </p:nvPr>
        </p:nvSpPr>
        <p:spPr>
          <a:xfrm flipH="1">
            <a:off x="1725988" y="2257500"/>
            <a:ext cx="2395500" cy="6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193" name="Google Shape;193;p43"/>
          <p:cNvSpPr txBox="1">
            <a:spLocks noGrp="1"/>
          </p:cNvSpPr>
          <p:nvPr>
            <p:ph type="title" idx="2"/>
          </p:nvPr>
        </p:nvSpPr>
        <p:spPr>
          <a:xfrm flipH="1">
            <a:off x="720749" y="1135968"/>
            <a:ext cx="1005000" cy="13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None/>
              <a:defRPr sz="32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194" name="Google Shape;194;p43"/>
          <p:cNvSpPr txBox="1">
            <a:spLocks noGrp="1"/>
          </p:cNvSpPr>
          <p:nvPr>
            <p:ph type="ctrTitle" idx="3"/>
          </p:nvPr>
        </p:nvSpPr>
        <p:spPr>
          <a:xfrm>
            <a:off x="5268552" y="1382050"/>
            <a:ext cx="2697900" cy="8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23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95" name="Google Shape;195;p43"/>
          <p:cNvSpPr txBox="1">
            <a:spLocks noGrp="1"/>
          </p:cNvSpPr>
          <p:nvPr>
            <p:ph type="subTitle" idx="4"/>
          </p:nvPr>
        </p:nvSpPr>
        <p:spPr>
          <a:xfrm>
            <a:off x="5281837" y="2257500"/>
            <a:ext cx="2395500" cy="6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196" name="Google Shape;196;p43"/>
          <p:cNvSpPr txBox="1">
            <a:spLocks noGrp="1"/>
          </p:cNvSpPr>
          <p:nvPr>
            <p:ph type="title" idx="5"/>
          </p:nvPr>
        </p:nvSpPr>
        <p:spPr>
          <a:xfrm>
            <a:off x="4266355" y="1135968"/>
            <a:ext cx="1005000" cy="13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None/>
              <a:defRPr sz="32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197" name="Google Shape;197;p43"/>
          <p:cNvSpPr txBox="1">
            <a:spLocks noGrp="1"/>
          </p:cNvSpPr>
          <p:nvPr>
            <p:ph type="ctrTitle" idx="6"/>
          </p:nvPr>
        </p:nvSpPr>
        <p:spPr>
          <a:xfrm flipH="1">
            <a:off x="1725849" y="3091750"/>
            <a:ext cx="2537700" cy="8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23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98" name="Google Shape;198;p43"/>
          <p:cNvSpPr txBox="1">
            <a:spLocks noGrp="1"/>
          </p:cNvSpPr>
          <p:nvPr>
            <p:ph type="subTitle" idx="7"/>
          </p:nvPr>
        </p:nvSpPr>
        <p:spPr>
          <a:xfrm flipH="1">
            <a:off x="1725783" y="3910153"/>
            <a:ext cx="2395500" cy="6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199" name="Google Shape;199;p43"/>
          <p:cNvSpPr txBox="1">
            <a:spLocks noGrp="1"/>
          </p:cNvSpPr>
          <p:nvPr>
            <p:ph type="title" idx="8"/>
          </p:nvPr>
        </p:nvSpPr>
        <p:spPr>
          <a:xfrm flipH="1">
            <a:off x="723424" y="2846650"/>
            <a:ext cx="1005000" cy="13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None/>
              <a:defRPr sz="32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200" name="Google Shape;200;p43"/>
          <p:cNvSpPr txBox="1">
            <a:spLocks noGrp="1"/>
          </p:cNvSpPr>
          <p:nvPr>
            <p:ph type="ctrTitle" idx="9"/>
          </p:nvPr>
        </p:nvSpPr>
        <p:spPr>
          <a:xfrm>
            <a:off x="5268551" y="3091750"/>
            <a:ext cx="2618100" cy="8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23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201" name="Google Shape;201;p43"/>
          <p:cNvSpPr txBox="1">
            <a:spLocks noGrp="1"/>
          </p:cNvSpPr>
          <p:nvPr>
            <p:ph type="subTitle" idx="13"/>
          </p:nvPr>
        </p:nvSpPr>
        <p:spPr>
          <a:xfrm>
            <a:off x="5268542" y="3910153"/>
            <a:ext cx="2395500" cy="6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202" name="Google Shape;202;p43"/>
          <p:cNvSpPr txBox="1">
            <a:spLocks noGrp="1"/>
          </p:cNvSpPr>
          <p:nvPr>
            <p:ph type="title" idx="14"/>
          </p:nvPr>
        </p:nvSpPr>
        <p:spPr>
          <a:xfrm>
            <a:off x="4263555" y="2843350"/>
            <a:ext cx="1005000" cy="13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None/>
              <a:defRPr sz="32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203" name="Google Shape;203;p43"/>
          <p:cNvSpPr txBox="1">
            <a:spLocks noGrp="1"/>
          </p:cNvSpPr>
          <p:nvPr>
            <p:ph type="ctrTitle" idx="15"/>
          </p:nvPr>
        </p:nvSpPr>
        <p:spPr>
          <a:xfrm>
            <a:off x="715450" y="436050"/>
            <a:ext cx="7713000" cy="5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500"/>
              <a:buNone/>
              <a:defRPr sz="2500">
                <a:solidFill>
                  <a:schemeClr val="lt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204" name="Google Shape;204;p43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ONE_COLUMN_TEXT_1"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44"/>
          <p:cNvSpPr txBox="1">
            <a:spLocks noGrp="1"/>
          </p:cNvSpPr>
          <p:nvPr>
            <p:ph type="title"/>
          </p:nvPr>
        </p:nvSpPr>
        <p:spPr>
          <a:xfrm>
            <a:off x="713225" y="4127083"/>
            <a:ext cx="3310200" cy="48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00" b="0">
                <a:latin typeface="Inter Medium"/>
                <a:ea typeface="Inter Medium"/>
                <a:cs typeface="Inter Medium"/>
                <a:sym typeface="Inter Medium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07" name="Google Shape;207;p44"/>
          <p:cNvSpPr txBox="1">
            <a:spLocks noGrp="1"/>
          </p:cNvSpPr>
          <p:nvPr>
            <p:ph type="subTitle" idx="1"/>
          </p:nvPr>
        </p:nvSpPr>
        <p:spPr>
          <a:xfrm>
            <a:off x="713225" y="606558"/>
            <a:ext cx="4596000" cy="175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08" name="Google Shape;208;p44"/>
          <p:cNvSpPr/>
          <p:nvPr/>
        </p:nvSpPr>
        <p:spPr>
          <a:xfrm>
            <a:off x="-74175" y="2702400"/>
            <a:ext cx="1600" cy="1600"/>
          </a:xfrm>
          <a:custGeom>
            <a:avLst/>
            <a:gdLst/>
            <a:ahLst/>
            <a:cxnLst/>
            <a:rect l="l" t="t" r="r" b="b"/>
            <a:pathLst>
              <a:path w="64" h="64" extrusionOk="0">
                <a:moveTo>
                  <a:pt x="63" y="0"/>
                </a:moveTo>
                <a:cubicBezTo>
                  <a:pt x="21" y="21"/>
                  <a:pt x="0" y="21"/>
                  <a:pt x="0" y="63"/>
                </a:cubicBezTo>
                <a:cubicBezTo>
                  <a:pt x="42" y="63"/>
                  <a:pt x="63" y="21"/>
                  <a:pt x="63" y="0"/>
                </a:cubicBezTo>
                <a:close/>
              </a:path>
            </a:pathLst>
          </a:custGeom>
          <a:solidFill>
            <a:srgbClr val="D7EAE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44"/>
          <p:cNvSpPr/>
          <p:nvPr/>
        </p:nvSpPr>
        <p:spPr>
          <a:xfrm>
            <a:off x="-72600" y="2702400"/>
            <a:ext cx="25" cy="25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0" y="0"/>
                </a:moveTo>
                <a:lnTo>
                  <a:pt x="0" y="0"/>
                </a:lnTo>
                <a:close/>
              </a:path>
            </a:pathLst>
          </a:custGeom>
          <a:solidFill>
            <a:srgbClr val="D7EAE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44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>
  <p:cSld name="ONE_COLUMN_TEXT_1_1"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45"/>
          <p:cNvSpPr txBox="1">
            <a:spLocks noGrp="1"/>
          </p:cNvSpPr>
          <p:nvPr>
            <p:ph type="title"/>
          </p:nvPr>
        </p:nvSpPr>
        <p:spPr>
          <a:xfrm>
            <a:off x="713225" y="4127083"/>
            <a:ext cx="3310200" cy="48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2100" b="0">
                <a:solidFill>
                  <a:schemeClr val="lt2"/>
                </a:solidFill>
                <a:latin typeface="Inter Medium"/>
                <a:ea typeface="Inter Medium"/>
                <a:cs typeface="Inter Medium"/>
                <a:sym typeface="Inter Medium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213" name="Google Shape;213;p45"/>
          <p:cNvSpPr txBox="1">
            <a:spLocks noGrp="1"/>
          </p:cNvSpPr>
          <p:nvPr>
            <p:ph type="subTitle" idx="1"/>
          </p:nvPr>
        </p:nvSpPr>
        <p:spPr>
          <a:xfrm>
            <a:off x="713225" y="603850"/>
            <a:ext cx="4596000" cy="222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5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214" name="Google Shape;214;p45"/>
          <p:cNvSpPr/>
          <p:nvPr/>
        </p:nvSpPr>
        <p:spPr>
          <a:xfrm>
            <a:off x="-74175" y="2702400"/>
            <a:ext cx="1600" cy="1600"/>
          </a:xfrm>
          <a:custGeom>
            <a:avLst/>
            <a:gdLst/>
            <a:ahLst/>
            <a:cxnLst/>
            <a:rect l="l" t="t" r="r" b="b"/>
            <a:pathLst>
              <a:path w="64" h="64" extrusionOk="0">
                <a:moveTo>
                  <a:pt x="63" y="0"/>
                </a:moveTo>
                <a:cubicBezTo>
                  <a:pt x="21" y="21"/>
                  <a:pt x="0" y="21"/>
                  <a:pt x="0" y="63"/>
                </a:cubicBezTo>
                <a:cubicBezTo>
                  <a:pt x="42" y="63"/>
                  <a:pt x="63" y="21"/>
                  <a:pt x="63" y="0"/>
                </a:cubicBezTo>
                <a:close/>
              </a:path>
            </a:pathLst>
          </a:custGeom>
          <a:solidFill>
            <a:srgbClr val="D7EAE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45"/>
          <p:cNvSpPr/>
          <p:nvPr/>
        </p:nvSpPr>
        <p:spPr>
          <a:xfrm>
            <a:off x="-72600" y="2702400"/>
            <a:ext cx="25" cy="25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0" y="0"/>
                </a:moveTo>
                <a:lnTo>
                  <a:pt x="0" y="0"/>
                </a:lnTo>
                <a:close/>
              </a:path>
            </a:pathLst>
          </a:custGeom>
          <a:solidFill>
            <a:srgbClr val="D7EAE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45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17" name="Google Shape;217;p4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20576" y="4792884"/>
            <a:ext cx="220875" cy="22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SECTION_HEADER_1"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46"/>
          <p:cNvSpPr txBox="1">
            <a:spLocks noGrp="1"/>
          </p:cNvSpPr>
          <p:nvPr>
            <p:ph type="title"/>
          </p:nvPr>
        </p:nvSpPr>
        <p:spPr>
          <a:xfrm>
            <a:off x="4146525" y="1814625"/>
            <a:ext cx="4158300" cy="118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20" name="Google Shape;220;p46"/>
          <p:cNvSpPr txBox="1">
            <a:spLocks noGrp="1"/>
          </p:cNvSpPr>
          <p:nvPr>
            <p:ph type="title" idx="2"/>
          </p:nvPr>
        </p:nvSpPr>
        <p:spPr>
          <a:xfrm>
            <a:off x="4146525" y="206925"/>
            <a:ext cx="3115200" cy="16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  <p:sp>
        <p:nvSpPr>
          <p:cNvPr id="221" name="Google Shape;221;p46"/>
          <p:cNvSpPr txBox="1">
            <a:spLocks noGrp="1"/>
          </p:cNvSpPr>
          <p:nvPr>
            <p:ph type="subTitle" idx="1"/>
          </p:nvPr>
        </p:nvSpPr>
        <p:spPr>
          <a:xfrm>
            <a:off x="4146525" y="4166097"/>
            <a:ext cx="4284300" cy="54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22" name="Google Shape;222;p46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23" name="Google Shape;223;p46"/>
          <p:cNvSpPr/>
          <p:nvPr/>
        </p:nvSpPr>
        <p:spPr>
          <a:xfrm>
            <a:off x="0" y="0"/>
            <a:ext cx="3629400" cy="51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4" name="Google Shape;224;p4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20576" y="4792884"/>
            <a:ext cx="220875" cy="22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 1">
  <p:cSld name="SECTION_HEADER_1_1"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47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27" name="Google Shape;227;p47"/>
          <p:cNvSpPr/>
          <p:nvPr/>
        </p:nvSpPr>
        <p:spPr>
          <a:xfrm>
            <a:off x="0" y="0"/>
            <a:ext cx="3629400" cy="5161200"/>
          </a:xfrm>
          <a:prstGeom prst="rect">
            <a:avLst/>
          </a:prstGeom>
          <a:gradFill>
            <a:gsLst>
              <a:gs pos="0">
                <a:srgbClr val="18181B"/>
              </a:gs>
              <a:gs pos="100000">
                <a:srgbClr val="0D0D0E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47"/>
          <p:cNvSpPr txBox="1">
            <a:spLocks noGrp="1"/>
          </p:cNvSpPr>
          <p:nvPr>
            <p:ph type="title"/>
          </p:nvPr>
        </p:nvSpPr>
        <p:spPr>
          <a:xfrm>
            <a:off x="4146525" y="1814625"/>
            <a:ext cx="4158300" cy="118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29" name="Google Shape;229;p47"/>
          <p:cNvSpPr txBox="1">
            <a:spLocks noGrp="1"/>
          </p:cNvSpPr>
          <p:nvPr>
            <p:ph type="title" idx="2"/>
          </p:nvPr>
        </p:nvSpPr>
        <p:spPr>
          <a:xfrm>
            <a:off x="4146525" y="206925"/>
            <a:ext cx="3115200" cy="16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  <p:sp>
        <p:nvSpPr>
          <p:cNvPr id="230" name="Google Shape;230;p47"/>
          <p:cNvSpPr txBox="1">
            <a:spLocks noGrp="1"/>
          </p:cNvSpPr>
          <p:nvPr>
            <p:ph type="subTitle" idx="1"/>
          </p:nvPr>
        </p:nvSpPr>
        <p:spPr>
          <a:xfrm>
            <a:off x="4146525" y="4166097"/>
            <a:ext cx="4284300" cy="54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_13_1_1"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48"/>
          <p:cNvSpPr txBox="1">
            <a:spLocks noGrp="1"/>
          </p:cNvSpPr>
          <p:nvPr>
            <p:ph type="ctrTitle"/>
          </p:nvPr>
        </p:nvSpPr>
        <p:spPr>
          <a:xfrm>
            <a:off x="5137100" y="1271550"/>
            <a:ext cx="3311100" cy="68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233" name="Google Shape;233;p48"/>
          <p:cNvSpPr txBox="1">
            <a:spLocks noGrp="1"/>
          </p:cNvSpPr>
          <p:nvPr>
            <p:ph type="subTitle" idx="1"/>
          </p:nvPr>
        </p:nvSpPr>
        <p:spPr>
          <a:xfrm>
            <a:off x="5137100" y="2035600"/>
            <a:ext cx="3311100" cy="13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34" name="Google Shape;234;p48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 2">
  <p:cSld name="TITLE_AND_TWO_COLUMNS_1_4_1_4"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49"/>
          <p:cNvSpPr txBox="1">
            <a:spLocks noGrp="1"/>
          </p:cNvSpPr>
          <p:nvPr>
            <p:ph type="title"/>
          </p:nvPr>
        </p:nvSpPr>
        <p:spPr>
          <a:xfrm>
            <a:off x="714850" y="342305"/>
            <a:ext cx="7714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37" name="Google Shape;237;p49"/>
          <p:cNvSpPr txBox="1">
            <a:spLocks noGrp="1"/>
          </p:cNvSpPr>
          <p:nvPr>
            <p:ph type="subTitle" idx="1"/>
          </p:nvPr>
        </p:nvSpPr>
        <p:spPr>
          <a:xfrm>
            <a:off x="1593525" y="3621175"/>
            <a:ext cx="2573100" cy="98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38" name="Google Shape;238;p49"/>
          <p:cNvSpPr txBox="1">
            <a:spLocks noGrp="1"/>
          </p:cNvSpPr>
          <p:nvPr>
            <p:ph type="subTitle" idx="2"/>
          </p:nvPr>
        </p:nvSpPr>
        <p:spPr>
          <a:xfrm>
            <a:off x="1593520" y="2073725"/>
            <a:ext cx="2573100" cy="98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39" name="Google Shape;239;p49"/>
          <p:cNvSpPr txBox="1">
            <a:spLocks noGrp="1"/>
          </p:cNvSpPr>
          <p:nvPr>
            <p:ph type="subTitle" idx="3"/>
          </p:nvPr>
        </p:nvSpPr>
        <p:spPr>
          <a:xfrm>
            <a:off x="4847163" y="3621275"/>
            <a:ext cx="2573100" cy="98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40" name="Google Shape;240;p49"/>
          <p:cNvSpPr txBox="1">
            <a:spLocks noGrp="1"/>
          </p:cNvSpPr>
          <p:nvPr>
            <p:ph type="subTitle" idx="4"/>
          </p:nvPr>
        </p:nvSpPr>
        <p:spPr>
          <a:xfrm>
            <a:off x="1593528" y="3119650"/>
            <a:ext cx="25731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Space Grotesk"/>
              <a:buNone/>
              <a:defRPr sz="23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endParaRPr/>
          </a:p>
        </p:txBody>
      </p:sp>
      <p:sp>
        <p:nvSpPr>
          <p:cNvPr id="241" name="Google Shape;241;p49"/>
          <p:cNvSpPr txBox="1">
            <a:spLocks noGrp="1"/>
          </p:cNvSpPr>
          <p:nvPr>
            <p:ph type="subTitle" idx="5"/>
          </p:nvPr>
        </p:nvSpPr>
        <p:spPr>
          <a:xfrm>
            <a:off x="1593522" y="1572200"/>
            <a:ext cx="25731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Space Grotesk"/>
              <a:buNone/>
              <a:defRPr sz="23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endParaRPr/>
          </a:p>
        </p:txBody>
      </p:sp>
      <p:sp>
        <p:nvSpPr>
          <p:cNvPr id="242" name="Google Shape;242;p49"/>
          <p:cNvSpPr txBox="1">
            <a:spLocks noGrp="1"/>
          </p:cNvSpPr>
          <p:nvPr>
            <p:ph type="subTitle" idx="6"/>
          </p:nvPr>
        </p:nvSpPr>
        <p:spPr>
          <a:xfrm>
            <a:off x="4847163" y="3119750"/>
            <a:ext cx="25731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Space Grotesk"/>
              <a:buNone/>
              <a:defRPr sz="23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endParaRPr/>
          </a:p>
        </p:txBody>
      </p:sp>
      <p:sp>
        <p:nvSpPr>
          <p:cNvPr id="243" name="Google Shape;243;p49"/>
          <p:cNvSpPr txBox="1">
            <a:spLocks noGrp="1"/>
          </p:cNvSpPr>
          <p:nvPr>
            <p:ph type="subTitle" idx="7"/>
          </p:nvPr>
        </p:nvSpPr>
        <p:spPr>
          <a:xfrm>
            <a:off x="4847159" y="2073725"/>
            <a:ext cx="2573100" cy="98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44" name="Google Shape;244;p49"/>
          <p:cNvSpPr txBox="1">
            <a:spLocks noGrp="1"/>
          </p:cNvSpPr>
          <p:nvPr>
            <p:ph type="subTitle" idx="8"/>
          </p:nvPr>
        </p:nvSpPr>
        <p:spPr>
          <a:xfrm>
            <a:off x="4847158" y="1572300"/>
            <a:ext cx="25731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Space Grotesk"/>
              <a:buNone/>
              <a:defRPr sz="23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endParaRPr/>
          </a:p>
        </p:txBody>
      </p:sp>
      <p:sp>
        <p:nvSpPr>
          <p:cNvPr id="245" name="Google Shape;245;p49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 1">
  <p:cSld name="TITLE_AND_TWO_COLUMNS_1_4_1_3"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50"/>
          <p:cNvSpPr txBox="1">
            <a:spLocks noGrp="1"/>
          </p:cNvSpPr>
          <p:nvPr>
            <p:ph type="title"/>
          </p:nvPr>
        </p:nvSpPr>
        <p:spPr>
          <a:xfrm>
            <a:off x="714850" y="300783"/>
            <a:ext cx="7714200" cy="6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48" name="Google Shape;248;p50"/>
          <p:cNvSpPr txBox="1">
            <a:spLocks noGrp="1"/>
          </p:cNvSpPr>
          <p:nvPr>
            <p:ph type="subTitle" idx="1"/>
          </p:nvPr>
        </p:nvSpPr>
        <p:spPr>
          <a:xfrm>
            <a:off x="714850" y="2101002"/>
            <a:ext cx="1828800" cy="98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49" name="Google Shape;249;p50"/>
          <p:cNvSpPr txBox="1">
            <a:spLocks noGrp="1"/>
          </p:cNvSpPr>
          <p:nvPr>
            <p:ph type="subTitle" idx="2"/>
          </p:nvPr>
        </p:nvSpPr>
        <p:spPr>
          <a:xfrm>
            <a:off x="2670437" y="2100994"/>
            <a:ext cx="1828800" cy="98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50" name="Google Shape;250;p50"/>
          <p:cNvSpPr txBox="1">
            <a:spLocks noGrp="1"/>
          </p:cNvSpPr>
          <p:nvPr>
            <p:ph type="subTitle" idx="3"/>
          </p:nvPr>
        </p:nvSpPr>
        <p:spPr>
          <a:xfrm>
            <a:off x="4626020" y="3602953"/>
            <a:ext cx="1828800" cy="98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51" name="Google Shape;251;p50"/>
          <p:cNvSpPr txBox="1">
            <a:spLocks noGrp="1"/>
          </p:cNvSpPr>
          <p:nvPr>
            <p:ph type="subTitle" idx="4"/>
          </p:nvPr>
        </p:nvSpPr>
        <p:spPr>
          <a:xfrm>
            <a:off x="714842" y="1434462"/>
            <a:ext cx="1828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Inter Medium"/>
              <a:buNone/>
              <a:defRPr sz="2300">
                <a:solidFill>
                  <a:schemeClr val="dk1"/>
                </a:solidFill>
                <a:latin typeface="Inter Medium"/>
                <a:ea typeface="Inter Medium"/>
                <a:cs typeface="Inter Medium"/>
                <a:sym typeface="Inter Medium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9pPr>
          </a:lstStyle>
          <a:p>
            <a:endParaRPr/>
          </a:p>
        </p:txBody>
      </p:sp>
      <p:sp>
        <p:nvSpPr>
          <p:cNvPr id="252" name="Google Shape;252;p50"/>
          <p:cNvSpPr txBox="1">
            <a:spLocks noGrp="1"/>
          </p:cNvSpPr>
          <p:nvPr>
            <p:ph type="subTitle" idx="5"/>
          </p:nvPr>
        </p:nvSpPr>
        <p:spPr>
          <a:xfrm>
            <a:off x="2670437" y="1434450"/>
            <a:ext cx="1828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Inter Medium"/>
              <a:buNone/>
              <a:defRPr sz="2300">
                <a:solidFill>
                  <a:schemeClr val="dk1"/>
                </a:solidFill>
                <a:latin typeface="Inter Medium"/>
                <a:ea typeface="Inter Medium"/>
                <a:cs typeface="Inter Medium"/>
                <a:sym typeface="Inter Medium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9pPr>
          </a:lstStyle>
          <a:p>
            <a:endParaRPr/>
          </a:p>
        </p:txBody>
      </p:sp>
      <p:sp>
        <p:nvSpPr>
          <p:cNvPr id="253" name="Google Shape;253;p50"/>
          <p:cNvSpPr txBox="1">
            <a:spLocks noGrp="1"/>
          </p:cNvSpPr>
          <p:nvPr>
            <p:ph type="subTitle" idx="6"/>
          </p:nvPr>
        </p:nvSpPr>
        <p:spPr>
          <a:xfrm>
            <a:off x="4626020" y="2949665"/>
            <a:ext cx="1828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Inter Medium"/>
              <a:buNone/>
              <a:defRPr sz="2300">
                <a:solidFill>
                  <a:schemeClr val="dk1"/>
                </a:solidFill>
                <a:latin typeface="Inter Medium"/>
                <a:ea typeface="Inter Medium"/>
                <a:cs typeface="Inter Medium"/>
                <a:sym typeface="Inter Medium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9pPr>
          </a:lstStyle>
          <a:p>
            <a:endParaRPr/>
          </a:p>
        </p:txBody>
      </p:sp>
      <p:sp>
        <p:nvSpPr>
          <p:cNvPr id="254" name="Google Shape;254;p50"/>
          <p:cNvSpPr txBox="1">
            <a:spLocks noGrp="1"/>
          </p:cNvSpPr>
          <p:nvPr>
            <p:ph type="subTitle" idx="7"/>
          </p:nvPr>
        </p:nvSpPr>
        <p:spPr>
          <a:xfrm>
            <a:off x="6600254" y="3602940"/>
            <a:ext cx="1828800" cy="98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55" name="Google Shape;255;p50"/>
          <p:cNvSpPr txBox="1">
            <a:spLocks noGrp="1"/>
          </p:cNvSpPr>
          <p:nvPr>
            <p:ph type="subTitle" idx="8"/>
          </p:nvPr>
        </p:nvSpPr>
        <p:spPr>
          <a:xfrm>
            <a:off x="6600258" y="2949652"/>
            <a:ext cx="1828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Inter Medium"/>
              <a:buNone/>
              <a:defRPr sz="2300">
                <a:solidFill>
                  <a:schemeClr val="dk1"/>
                </a:solidFill>
                <a:latin typeface="Inter Medium"/>
                <a:ea typeface="Inter Medium"/>
                <a:cs typeface="Inter Medium"/>
                <a:sym typeface="Inter Medium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9pPr>
          </a:lstStyle>
          <a:p>
            <a:endParaRPr/>
          </a:p>
        </p:txBody>
      </p:sp>
      <p:sp>
        <p:nvSpPr>
          <p:cNvPr id="256" name="Google Shape;256;p50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57" name="Google Shape;257;p50"/>
          <p:cNvSpPr/>
          <p:nvPr/>
        </p:nvSpPr>
        <p:spPr>
          <a:xfrm>
            <a:off x="8527350" y="0"/>
            <a:ext cx="616500" cy="51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 1">
  <p:cSld name="TITLE_AND_TWO_COLUMNS_1_4_1_1_1"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51"/>
          <p:cNvSpPr txBox="1">
            <a:spLocks noGrp="1"/>
          </p:cNvSpPr>
          <p:nvPr>
            <p:ph type="title"/>
          </p:nvPr>
        </p:nvSpPr>
        <p:spPr>
          <a:xfrm>
            <a:off x="709900" y="338825"/>
            <a:ext cx="7714200" cy="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60" name="Google Shape;260;p51"/>
          <p:cNvSpPr txBox="1">
            <a:spLocks noGrp="1"/>
          </p:cNvSpPr>
          <p:nvPr>
            <p:ph type="subTitle" idx="1"/>
          </p:nvPr>
        </p:nvSpPr>
        <p:spPr>
          <a:xfrm>
            <a:off x="718425" y="1972775"/>
            <a:ext cx="2286000" cy="8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61" name="Google Shape;261;p51"/>
          <p:cNvSpPr txBox="1">
            <a:spLocks noGrp="1"/>
          </p:cNvSpPr>
          <p:nvPr>
            <p:ph type="subTitle" idx="2"/>
          </p:nvPr>
        </p:nvSpPr>
        <p:spPr>
          <a:xfrm>
            <a:off x="719250" y="1377873"/>
            <a:ext cx="2282400" cy="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solidFill>
                  <a:schemeClr val="dk1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9pPr>
          </a:lstStyle>
          <a:p>
            <a:endParaRPr/>
          </a:p>
        </p:txBody>
      </p:sp>
      <p:sp>
        <p:nvSpPr>
          <p:cNvPr id="262" name="Google Shape;262;p51"/>
          <p:cNvSpPr txBox="1">
            <a:spLocks noGrp="1"/>
          </p:cNvSpPr>
          <p:nvPr>
            <p:ph type="subTitle" idx="3"/>
          </p:nvPr>
        </p:nvSpPr>
        <p:spPr>
          <a:xfrm>
            <a:off x="3426113" y="1962571"/>
            <a:ext cx="2286000" cy="8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63" name="Google Shape;263;p51"/>
          <p:cNvSpPr txBox="1">
            <a:spLocks noGrp="1"/>
          </p:cNvSpPr>
          <p:nvPr>
            <p:ph type="subTitle" idx="4"/>
          </p:nvPr>
        </p:nvSpPr>
        <p:spPr>
          <a:xfrm>
            <a:off x="3427925" y="1377871"/>
            <a:ext cx="2282400" cy="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solidFill>
                  <a:schemeClr val="dk1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9pPr>
          </a:lstStyle>
          <a:p>
            <a:endParaRPr/>
          </a:p>
        </p:txBody>
      </p:sp>
      <p:sp>
        <p:nvSpPr>
          <p:cNvPr id="264" name="Google Shape;264;p51"/>
          <p:cNvSpPr txBox="1">
            <a:spLocks noGrp="1"/>
          </p:cNvSpPr>
          <p:nvPr>
            <p:ph type="subTitle" idx="5"/>
          </p:nvPr>
        </p:nvSpPr>
        <p:spPr>
          <a:xfrm>
            <a:off x="6133825" y="1962571"/>
            <a:ext cx="2286000" cy="8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65" name="Google Shape;265;p51"/>
          <p:cNvSpPr txBox="1">
            <a:spLocks noGrp="1"/>
          </p:cNvSpPr>
          <p:nvPr>
            <p:ph type="subTitle" idx="6"/>
          </p:nvPr>
        </p:nvSpPr>
        <p:spPr>
          <a:xfrm>
            <a:off x="6134650" y="1377872"/>
            <a:ext cx="2282400" cy="5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solidFill>
                  <a:schemeClr val="dk1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9pPr>
          </a:lstStyle>
          <a:p>
            <a:endParaRPr/>
          </a:p>
        </p:txBody>
      </p:sp>
      <p:sp>
        <p:nvSpPr>
          <p:cNvPr id="266" name="Google Shape;266;p51"/>
          <p:cNvSpPr txBox="1">
            <a:spLocks noGrp="1"/>
          </p:cNvSpPr>
          <p:nvPr>
            <p:ph type="subTitle" idx="7"/>
          </p:nvPr>
        </p:nvSpPr>
        <p:spPr>
          <a:xfrm>
            <a:off x="721313" y="3521971"/>
            <a:ext cx="2286000" cy="8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67" name="Google Shape;267;p51"/>
          <p:cNvSpPr txBox="1">
            <a:spLocks noGrp="1"/>
          </p:cNvSpPr>
          <p:nvPr>
            <p:ph type="subTitle" idx="8"/>
          </p:nvPr>
        </p:nvSpPr>
        <p:spPr>
          <a:xfrm>
            <a:off x="719250" y="2947472"/>
            <a:ext cx="2282400" cy="5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solidFill>
                  <a:schemeClr val="dk1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9pPr>
          </a:lstStyle>
          <a:p>
            <a:endParaRPr/>
          </a:p>
        </p:txBody>
      </p:sp>
      <p:sp>
        <p:nvSpPr>
          <p:cNvPr id="268" name="Google Shape;268;p51"/>
          <p:cNvSpPr txBox="1">
            <a:spLocks noGrp="1"/>
          </p:cNvSpPr>
          <p:nvPr>
            <p:ph type="subTitle" idx="9"/>
          </p:nvPr>
        </p:nvSpPr>
        <p:spPr>
          <a:xfrm>
            <a:off x="3433013" y="3521970"/>
            <a:ext cx="2286000" cy="8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69" name="Google Shape;269;p51"/>
          <p:cNvSpPr txBox="1">
            <a:spLocks noGrp="1"/>
          </p:cNvSpPr>
          <p:nvPr>
            <p:ph type="subTitle" idx="13"/>
          </p:nvPr>
        </p:nvSpPr>
        <p:spPr>
          <a:xfrm>
            <a:off x="3430950" y="2947471"/>
            <a:ext cx="2282100" cy="5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solidFill>
                  <a:schemeClr val="dk1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9pPr>
          </a:lstStyle>
          <a:p>
            <a:endParaRPr/>
          </a:p>
        </p:txBody>
      </p:sp>
      <p:sp>
        <p:nvSpPr>
          <p:cNvPr id="270" name="Google Shape;270;p51"/>
          <p:cNvSpPr txBox="1">
            <a:spLocks noGrp="1"/>
          </p:cNvSpPr>
          <p:nvPr>
            <p:ph type="subTitle" idx="14"/>
          </p:nvPr>
        </p:nvSpPr>
        <p:spPr>
          <a:xfrm>
            <a:off x="6136688" y="3521977"/>
            <a:ext cx="2286000" cy="8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71" name="Google Shape;271;p51"/>
          <p:cNvSpPr txBox="1">
            <a:spLocks noGrp="1"/>
          </p:cNvSpPr>
          <p:nvPr>
            <p:ph type="subTitle" idx="15"/>
          </p:nvPr>
        </p:nvSpPr>
        <p:spPr>
          <a:xfrm>
            <a:off x="6134650" y="2947477"/>
            <a:ext cx="2282400" cy="5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solidFill>
                  <a:schemeClr val="dk1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9pPr>
          </a:lstStyle>
          <a:p>
            <a:endParaRPr/>
          </a:p>
        </p:txBody>
      </p:sp>
      <p:sp>
        <p:nvSpPr>
          <p:cNvPr id="272" name="Google Shape;272;p51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TITLE_AND_TWO_COLUMNS_1_2"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52"/>
          <p:cNvSpPr txBox="1">
            <a:spLocks noGrp="1"/>
          </p:cNvSpPr>
          <p:nvPr>
            <p:ph type="subTitle" idx="1"/>
          </p:nvPr>
        </p:nvSpPr>
        <p:spPr>
          <a:xfrm>
            <a:off x="713225" y="2268325"/>
            <a:ext cx="2992800" cy="63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75" name="Google Shape;275;p52"/>
          <p:cNvSpPr txBox="1">
            <a:spLocks noGrp="1"/>
          </p:cNvSpPr>
          <p:nvPr>
            <p:ph type="title"/>
          </p:nvPr>
        </p:nvSpPr>
        <p:spPr>
          <a:xfrm>
            <a:off x="713231" y="1359000"/>
            <a:ext cx="3795000" cy="9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5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276" name="Google Shape;276;p52"/>
          <p:cNvSpPr txBox="1">
            <a:spLocks noGrp="1"/>
          </p:cNvSpPr>
          <p:nvPr>
            <p:ph type="subTitle" idx="2"/>
          </p:nvPr>
        </p:nvSpPr>
        <p:spPr>
          <a:xfrm>
            <a:off x="713223" y="3714869"/>
            <a:ext cx="2992800" cy="41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77" name="Google Shape;277;p52"/>
          <p:cNvSpPr txBox="1">
            <a:spLocks noGrp="1"/>
          </p:cNvSpPr>
          <p:nvPr>
            <p:ph type="title" idx="3"/>
          </p:nvPr>
        </p:nvSpPr>
        <p:spPr>
          <a:xfrm>
            <a:off x="713231" y="2814275"/>
            <a:ext cx="3795000" cy="9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5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278" name="Google Shape;278;p52"/>
          <p:cNvSpPr txBox="1">
            <a:spLocks noGrp="1"/>
          </p:cNvSpPr>
          <p:nvPr>
            <p:ph type="subTitle" idx="4"/>
          </p:nvPr>
        </p:nvSpPr>
        <p:spPr>
          <a:xfrm>
            <a:off x="4776251" y="3723468"/>
            <a:ext cx="2992800" cy="41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79" name="Google Shape;279;p52"/>
          <p:cNvSpPr txBox="1">
            <a:spLocks noGrp="1"/>
          </p:cNvSpPr>
          <p:nvPr>
            <p:ph type="title" idx="5"/>
          </p:nvPr>
        </p:nvSpPr>
        <p:spPr>
          <a:xfrm>
            <a:off x="4776248" y="2814275"/>
            <a:ext cx="3795000" cy="9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5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280" name="Google Shape;280;p52"/>
          <p:cNvSpPr txBox="1">
            <a:spLocks noGrp="1"/>
          </p:cNvSpPr>
          <p:nvPr>
            <p:ph type="subTitle" idx="6"/>
          </p:nvPr>
        </p:nvSpPr>
        <p:spPr>
          <a:xfrm>
            <a:off x="4776251" y="2268325"/>
            <a:ext cx="2992800" cy="41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81" name="Google Shape;281;p52"/>
          <p:cNvSpPr txBox="1">
            <a:spLocks noGrp="1"/>
          </p:cNvSpPr>
          <p:nvPr>
            <p:ph type="title" idx="7"/>
          </p:nvPr>
        </p:nvSpPr>
        <p:spPr>
          <a:xfrm>
            <a:off x="4776248" y="1359000"/>
            <a:ext cx="3795000" cy="9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5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282" name="Google Shape;282;p52"/>
          <p:cNvSpPr txBox="1">
            <a:spLocks noGrp="1"/>
          </p:cNvSpPr>
          <p:nvPr>
            <p:ph type="title" idx="8"/>
          </p:nvPr>
        </p:nvSpPr>
        <p:spPr>
          <a:xfrm>
            <a:off x="714850" y="338372"/>
            <a:ext cx="7714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83" name="Google Shape;283;p52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Custom Layout">
  <p:cSld name="1_Custom Layout"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53"/>
          <p:cNvSpPr txBox="1">
            <a:spLocks noGrp="1"/>
          </p:cNvSpPr>
          <p:nvPr>
            <p:ph type="title"/>
          </p:nvPr>
        </p:nvSpPr>
        <p:spPr>
          <a:xfrm>
            <a:off x="713225" y="338750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86" name="Google Shape;286;p53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87" name="Google Shape;287;p53"/>
          <p:cNvSpPr txBox="1">
            <a:spLocks noGrp="1"/>
          </p:cNvSpPr>
          <p:nvPr>
            <p:ph type="body" idx="1"/>
          </p:nvPr>
        </p:nvSpPr>
        <p:spPr>
          <a:xfrm>
            <a:off x="713225" y="115246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●"/>
              <a:defRPr sz="1600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lvl="1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○"/>
              <a:defRPr sz="1600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lvl="2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■"/>
              <a:defRPr sz="1600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lvl="3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●"/>
              <a:defRPr sz="1600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lvl="4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○"/>
              <a:defRPr sz="1600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lvl="5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■"/>
              <a:defRPr sz="1600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lvl="6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●"/>
              <a:defRPr sz="1600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lvl="7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○"/>
              <a:defRPr sz="1600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lvl="8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■"/>
              <a:defRPr sz="1600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slideLayout" Target="../slideLayouts/slideLayout40.xml"/><Relationship Id="rId26" Type="http://schemas.openxmlformats.org/officeDocument/2006/relationships/slideLayout" Target="../slideLayouts/slideLayout48.xml"/><Relationship Id="rId3" Type="http://schemas.openxmlformats.org/officeDocument/2006/relationships/slideLayout" Target="../slideLayouts/slideLayout25.xml"/><Relationship Id="rId21" Type="http://schemas.openxmlformats.org/officeDocument/2006/relationships/slideLayout" Target="../slideLayouts/slideLayout43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5" Type="http://schemas.openxmlformats.org/officeDocument/2006/relationships/slideLayout" Target="../slideLayouts/slideLayout47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0" Type="http://schemas.openxmlformats.org/officeDocument/2006/relationships/slideLayout" Target="../slideLayouts/slideLayout42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24" Type="http://schemas.openxmlformats.org/officeDocument/2006/relationships/slideLayout" Target="../slideLayouts/slideLayout46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23" Type="http://schemas.openxmlformats.org/officeDocument/2006/relationships/slideLayout" Target="../slideLayouts/slideLayout45.xml"/><Relationship Id="rId28" Type="http://schemas.openxmlformats.org/officeDocument/2006/relationships/image" Target="../media/image1.png"/><Relationship Id="rId10" Type="http://schemas.openxmlformats.org/officeDocument/2006/relationships/slideLayout" Target="../slideLayouts/slideLayout32.xml"/><Relationship Id="rId19" Type="http://schemas.openxmlformats.org/officeDocument/2006/relationships/slideLayout" Target="../slideLayouts/slideLayout41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Relationship Id="rId22" Type="http://schemas.openxmlformats.org/officeDocument/2006/relationships/slideLayout" Target="../slideLayouts/slideLayout44.xml"/><Relationship Id="rId27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dark-2">
    <p:bg>
      <p:bgPr>
        <a:solidFill>
          <a:schemeClr val="accent6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accent6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5"/>
          <p:cNvSpPr txBox="1">
            <a:spLocks noGrp="1"/>
          </p:cNvSpPr>
          <p:nvPr>
            <p:ph type="title"/>
          </p:nvPr>
        </p:nvSpPr>
        <p:spPr>
          <a:xfrm>
            <a:off x="713225" y="338750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None/>
              <a:defRPr sz="2000" b="1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Inconsolata"/>
              <a:buNone/>
              <a:defRPr sz="3600" b="1" i="0" u="none" strike="noStrike" cap="none">
                <a:solidFill>
                  <a:schemeClr val="dk1"/>
                </a:solidFill>
                <a:latin typeface="Inconsolata"/>
                <a:ea typeface="Inconsolata"/>
                <a:cs typeface="Inconsolata"/>
                <a:sym typeface="Inconsolat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Inconsolata"/>
              <a:buNone/>
              <a:defRPr sz="3600" b="1" i="0" u="none" strike="noStrike" cap="none">
                <a:solidFill>
                  <a:schemeClr val="dk1"/>
                </a:solidFill>
                <a:latin typeface="Inconsolata"/>
                <a:ea typeface="Inconsolata"/>
                <a:cs typeface="Inconsolata"/>
                <a:sym typeface="Inconsolat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Inconsolata"/>
              <a:buNone/>
              <a:defRPr sz="3600" b="1" i="0" u="none" strike="noStrike" cap="none">
                <a:solidFill>
                  <a:schemeClr val="dk1"/>
                </a:solidFill>
                <a:latin typeface="Inconsolata"/>
                <a:ea typeface="Inconsolata"/>
                <a:cs typeface="Inconsolata"/>
                <a:sym typeface="Inconsolat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Inconsolata"/>
              <a:buNone/>
              <a:defRPr sz="3600" b="1" i="0" u="none" strike="noStrike" cap="none">
                <a:solidFill>
                  <a:schemeClr val="dk1"/>
                </a:solidFill>
                <a:latin typeface="Inconsolata"/>
                <a:ea typeface="Inconsolata"/>
                <a:cs typeface="Inconsolata"/>
                <a:sym typeface="Inconsolat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Inconsolata"/>
              <a:buNone/>
              <a:defRPr sz="3600" b="1" i="0" u="none" strike="noStrike" cap="none">
                <a:solidFill>
                  <a:schemeClr val="dk1"/>
                </a:solidFill>
                <a:latin typeface="Inconsolata"/>
                <a:ea typeface="Inconsolata"/>
                <a:cs typeface="Inconsolata"/>
                <a:sym typeface="Inconsolat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Inconsolata"/>
              <a:buNone/>
              <a:defRPr sz="3600" b="1" i="0" u="none" strike="noStrike" cap="none">
                <a:solidFill>
                  <a:schemeClr val="dk1"/>
                </a:solidFill>
                <a:latin typeface="Inconsolata"/>
                <a:ea typeface="Inconsolata"/>
                <a:cs typeface="Inconsolata"/>
                <a:sym typeface="Inconsolat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Inconsolata"/>
              <a:buNone/>
              <a:defRPr sz="3600" b="1" i="0" u="none" strike="noStrike" cap="none">
                <a:solidFill>
                  <a:schemeClr val="dk1"/>
                </a:solidFill>
                <a:latin typeface="Inconsolata"/>
                <a:ea typeface="Inconsolata"/>
                <a:cs typeface="Inconsolata"/>
                <a:sym typeface="Inconsolat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Inconsolata"/>
              <a:buNone/>
              <a:defRPr sz="3600" b="1" i="0" u="none" strike="noStrike" cap="none">
                <a:solidFill>
                  <a:schemeClr val="dk1"/>
                </a:solidFill>
                <a:latin typeface="Inconsolata"/>
                <a:ea typeface="Inconsolata"/>
                <a:cs typeface="Inconsolata"/>
                <a:sym typeface="Inconsolata"/>
              </a:defRPr>
            </a:lvl9pPr>
          </a:lstStyle>
          <a:p>
            <a:endParaRPr/>
          </a:p>
        </p:txBody>
      </p:sp>
      <p:sp>
        <p:nvSpPr>
          <p:cNvPr id="97" name="Google Shape;97;p25"/>
          <p:cNvSpPr txBox="1">
            <a:spLocks noGrp="1"/>
          </p:cNvSpPr>
          <p:nvPr>
            <p:ph type="body" idx="1"/>
          </p:nvPr>
        </p:nvSpPr>
        <p:spPr>
          <a:xfrm>
            <a:off x="713225" y="115246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●"/>
              <a:defRPr sz="1600" b="0" i="0" u="none" strike="noStrike" cap="none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○"/>
              <a:defRPr sz="1600" b="0" i="0" u="none" strike="noStrike" cap="none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■"/>
              <a:defRPr sz="1600" b="0" i="0" u="none" strike="noStrike" cap="none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●"/>
              <a:defRPr sz="1600" b="0" i="0" u="none" strike="noStrike" cap="none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○"/>
              <a:defRPr sz="1600" b="0" i="0" u="none" strike="noStrike" cap="none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■"/>
              <a:defRPr sz="1600" b="0" i="0" u="none" strike="noStrike" cap="none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●"/>
              <a:defRPr sz="1600" b="0" i="0" u="none" strike="noStrike" cap="none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○"/>
              <a:defRPr sz="1600" b="0" i="0" u="none" strike="noStrike" cap="none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■"/>
              <a:defRPr sz="1600" b="0" i="0" u="none" strike="noStrike" cap="none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98" name="Google Shape;98;p25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99" name="Google Shape;99;p25"/>
          <p:cNvPicPr preferRelativeResize="0"/>
          <p:nvPr/>
        </p:nvPicPr>
        <p:blipFill rotWithShape="1">
          <a:blip r:embed="rId28">
            <a:alphaModFix/>
          </a:blip>
          <a:srcRect/>
          <a:stretch/>
        </p:blipFill>
        <p:spPr>
          <a:xfrm>
            <a:off x="92300" y="4758216"/>
            <a:ext cx="293825" cy="293825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  <p:sldLayoutId id="2147483687" r:id="rId16"/>
    <p:sldLayoutId id="2147483688" r:id="rId17"/>
    <p:sldLayoutId id="2147483689" r:id="rId18"/>
    <p:sldLayoutId id="2147483690" r:id="rId19"/>
    <p:sldLayoutId id="2147483691" r:id="rId20"/>
    <p:sldLayoutId id="2147483692" r:id="rId21"/>
    <p:sldLayoutId id="2147483693" r:id="rId22"/>
    <p:sldLayoutId id="2147483694" r:id="rId23"/>
    <p:sldLayoutId id="2147483695" r:id="rId24"/>
    <p:sldLayoutId id="2147483696" r:id="rId25"/>
    <p:sldLayoutId id="2147483697" r:id="rId2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bugs.mysql.com/bug.php?id=120432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Relationship Id="rId4" Type="http://schemas.openxmlformats.org/officeDocument/2006/relationships/hyperlink" Target="https://dbtrail.com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54"/>
          <p:cNvSpPr txBox="1">
            <a:spLocks noGrp="1"/>
          </p:cNvSpPr>
          <p:nvPr>
            <p:ph type="ctrTitle"/>
          </p:nvPr>
        </p:nvSpPr>
        <p:spPr>
          <a:xfrm>
            <a:off x="311699" y="1821873"/>
            <a:ext cx="8520600" cy="12286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lnSpc>
                <a:spcPct val="150000"/>
              </a:lnSpc>
            </a:pPr>
            <a:r>
              <a:rPr lang="en-BR" sz="3200" dirty="0"/>
              <a:t>System-versioned tables for MySQL (SQL:2011 temporal tables)</a:t>
            </a:r>
            <a:endParaRPr sz="2800" dirty="0"/>
          </a:p>
        </p:txBody>
      </p:sp>
      <p:pic>
        <p:nvPicPr>
          <p:cNvPr id="293" name="Google Shape;293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41137" y="1097281"/>
            <a:ext cx="2661725" cy="50990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246E5E-098C-42C6-5507-A541B15E9B0C}"/>
              </a:ext>
            </a:extLst>
          </p:cNvPr>
          <p:cNvSpPr txBox="1"/>
          <p:nvPr/>
        </p:nvSpPr>
        <p:spPr>
          <a:xfrm>
            <a:off x="2286000" y="4092660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buNone/>
            </a:pPr>
            <a:r>
              <a:rPr lang="en-BR" sz="1400" b="1" i="0" u="none" strike="noStrike" dirty="0">
                <a:solidFill>
                  <a:srgbClr val="FFFFFF"/>
                </a:solidFill>
                <a:effectLst/>
                <a:latin typeface="Lato" panose="020F0502020204030203" pitchFamily="34" charset="0"/>
              </a:rPr>
              <a:t>Vinicius Grippa</a:t>
            </a:r>
            <a:endParaRPr lang="pt-BR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D2E2B-B58E-3ED9-189D-501676C33711}"/>
              </a:ext>
            </a:extLst>
          </p:cNvPr>
          <p:cNvSpPr txBox="1"/>
          <p:nvPr/>
        </p:nvSpPr>
        <p:spPr>
          <a:xfrm>
            <a:off x="2286000" y="4400437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buNone/>
            </a:pPr>
            <a:r>
              <a:rPr lang="en-BR" sz="1400" b="0" i="0" u="none" strike="noStrike" dirty="0">
                <a:solidFill>
                  <a:srgbClr val="CCCCCC"/>
                </a:solidFill>
                <a:effectLst/>
                <a:latin typeface="Lato" panose="020F0502020204030203" pitchFamily="34" charset="0"/>
              </a:rPr>
              <a:t>Lead Database Engineer @ Readyset</a:t>
            </a:r>
            <a:endParaRPr lang="en-BR" b="0" dirty="0">
              <a:effectLst/>
            </a:endParaRPr>
          </a:p>
        </p:txBody>
      </p:sp>
      <p:pic>
        <p:nvPicPr>
          <p:cNvPr id="9" name="Picture 8" descr="image.png">
            <a:extLst>
              <a:ext uri="{FF2B5EF4-FFF2-40B4-BE49-F238E27FC236}">
                <a16:creationId xmlns:a16="http://schemas.microsoft.com/office/drawing/2014/main" id="{0AB49641-D0BA-00DC-7DC1-9E09033169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3432" y="3954834"/>
            <a:ext cx="2917135" cy="58342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>
          <a:extLst>
            <a:ext uri="{FF2B5EF4-FFF2-40B4-BE49-F238E27FC236}">
              <a16:creationId xmlns:a16="http://schemas.microsoft.com/office/drawing/2014/main" id="{814D8431-A9AB-2343-E6D9-270F43E0B0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59">
            <a:extLst>
              <a:ext uri="{FF2B5EF4-FFF2-40B4-BE49-F238E27FC236}">
                <a16:creationId xmlns:a16="http://schemas.microsoft.com/office/drawing/2014/main" id="{5533F7F2-7EB3-5883-2DA8-0B9032B5C0A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12350" y="197196"/>
            <a:ext cx="7719300" cy="77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BR" b="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System-versioned tables for MySQL</a:t>
            </a:r>
            <a:endParaRPr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35" name="Google Shape;335;p59">
            <a:extLst>
              <a:ext uri="{FF2B5EF4-FFF2-40B4-BE49-F238E27FC236}">
                <a16:creationId xmlns:a16="http://schemas.microsoft.com/office/drawing/2014/main" id="{4FCA4CB3-2BA5-61F0-61A3-AB7CA06609DF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709875" y="1048621"/>
            <a:ext cx="7719300" cy="36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>
              <a:lnSpc>
                <a:spcPct val="150000"/>
              </a:lnSpc>
              <a:buFont typeface="Arial"/>
              <a:buChar char="•"/>
            </a:pPr>
            <a:r>
              <a:rPr lang="en-US" dirty="0">
                <a:hlinkClick r:id="rId3"/>
              </a:rPr>
              <a:t>https://bugs.mysql.com/bug.php?id=120432</a:t>
            </a:r>
            <a:endParaRPr lang="en-US" dirty="0"/>
          </a:p>
          <a:p>
            <a:pPr marL="285750" lvl="0" indent="-285750">
              <a:lnSpc>
                <a:spcPct val="150000"/>
              </a:lnSpc>
              <a:buFont typeface="Arial"/>
              <a:buChar char="•"/>
            </a:pPr>
            <a:endParaRPr lang="en-US" dirty="0"/>
          </a:p>
          <a:p>
            <a:pPr marL="285750" lvl="0" indent="-285750">
              <a:lnSpc>
                <a:spcPct val="150000"/>
              </a:lnSpc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</a:rPr>
              <a:t>System-versioned tables are the SQL:2011 answer to "what did this row look like last Tuesday." Oracle, SQL Server, DB2, and MariaDB ship them today.</a:t>
            </a:r>
          </a:p>
          <a:p>
            <a:pPr marL="285750" lvl="0" indent="-285750">
              <a:lnSpc>
                <a:spcPct val="150000"/>
              </a:lnSpc>
              <a:buFont typeface="Arial"/>
              <a:buChar char="•"/>
            </a:pPr>
            <a:endParaRPr lang="en-US" dirty="0">
              <a:solidFill>
                <a:schemeClr val="tx1"/>
              </a:solidFill>
            </a:endParaRPr>
          </a:p>
          <a:p>
            <a:pPr marL="285750" lvl="0" indent="-285750">
              <a:lnSpc>
                <a:spcPct val="150000"/>
              </a:lnSpc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</a:rPr>
              <a:t>Solution today: </a:t>
            </a:r>
            <a:r>
              <a:rPr lang="en-US" dirty="0">
                <a:solidFill>
                  <a:schemeClr val="tx1"/>
                </a:solidFill>
                <a:hlinkClick r:id="rId4"/>
              </a:rPr>
              <a:t>https://</a:t>
            </a:r>
            <a:r>
              <a:rPr lang="en-US" dirty="0" err="1">
                <a:solidFill>
                  <a:schemeClr val="tx1"/>
                </a:solidFill>
                <a:hlinkClick r:id="rId4"/>
              </a:rPr>
              <a:t>dbtrail.com</a:t>
            </a:r>
            <a:r>
              <a:rPr lang="en-US" dirty="0">
                <a:solidFill>
                  <a:schemeClr val="tx1"/>
                </a:solidFill>
                <a:hlinkClick r:id="rId4"/>
              </a:rPr>
              <a:t>/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336" name="Google Shape;336;p59">
            <a:extLst>
              <a:ext uri="{FF2B5EF4-FFF2-40B4-BE49-F238E27FC236}">
                <a16:creationId xmlns:a16="http://schemas.microsoft.com/office/drawing/2014/main" id="{BE40D2E4-DEE6-BB05-8301-EAE129573BB4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07336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>
          <a:extLst>
            <a:ext uri="{FF2B5EF4-FFF2-40B4-BE49-F238E27FC236}">
              <a16:creationId xmlns:a16="http://schemas.microsoft.com/office/drawing/2014/main" id="{3B900AFA-0339-7DAB-C44C-C27AB584A2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59">
            <a:extLst>
              <a:ext uri="{FF2B5EF4-FFF2-40B4-BE49-F238E27FC236}">
                <a16:creationId xmlns:a16="http://schemas.microsoft.com/office/drawing/2014/main" id="{EDAE3E20-9250-2C8F-38B8-A18956EF6A1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12350" y="197196"/>
            <a:ext cx="7719300" cy="77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BR" b="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Architecture Overview</a:t>
            </a:r>
            <a:endParaRPr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36" name="Google Shape;336;p59">
            <a:extLst>
              <a:ext uri="{FF2B5EF4-FFF2-40B4-BE49-F238E27FC236}">
                <a16:creationId xmlns:a16="http://schemas.microsoft.com/office/drawing/2014/main" id="{375ACF5E-1868-322B-A564-762DBC2EA441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1D1C492-2062-BF49-D3C1-17EB8E1293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8375" y="1070327"/>
            <a:ext cx="6327250" cy="356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317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>
          <a:extLst>
            <a:ext uri="{FF2B5EF4-FFF2-40B4-BE49-F238E27FC236}">
              <a16:creationId xmlns:a16="http://schemas.microsoft.com/office/drawing/2014/main" id="{778734E5-921A-8A01-1110-FECA64706B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59">
            <a:extLst>
              <a:ext uri="{FF2B5EF4-FFF2-40B4-BE49-F238E27FC236}">
                <a16:creationId xmlns:a16="http://schemas.microsoft.com/office/drawing/2014/main" id="{26E43E65-4AFC-C555-2E56-79B5EEAA5A5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12350" y="197196"/>
            <a:ext cx="7719300" cy="77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BR" b="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Use Case Example</a:t>
            </a:r>
            <a:endParaRPr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35" name="Google Shape;335;p59">
            <a:extLst>
              <a:ext uri="{FF2B5EF4-FFF2-40B4-BE49-F238E27FC236}">
                <a16:creationId xmlns:a16="http://schemas.microsoft.com/office/drawing/2014/main" id="{E6848080-71F1-9203-8596-E4748521D53F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709875" y="1048621"/>
            <a:ext cx="7719300" cy="36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docker run -d --name </a:t>
            </a:r>
            <a:r>
              <a:rPr lang="en-US" sz="1050" dirty="0" err="1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mariadb-sysver</a:t>
            </a: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\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-e MARIADB_ROOT_PASSWORD=root \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-p 3399:3306 \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mariadb:11.4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docker exec -it </a:t>
            </a:r>
            <a:r>
              <a:rPr lang="en-US" sz="1050" dirty="0" err="1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mariadb-sysver</a:t>
            </a: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1050" dirty="0" err="1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mariadb</a:t>
            </a: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-</a:t>
            </a:r>
            <a:r>
              <a:rPr lang="en-US" sz="1050" dirty="0" err="1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uroot</a:t>
            </a: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-</a:t>
            </a:r>
            <a:r>
              <a:rPr lang="en-US" sz="1050" dirty="0" err="1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proot</a:t>
            </a: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demo</a:t>
            </a:r>
          </a:p>
          <a:p>
            <a:pPr marL="0" lvl="0" indent="0">
              <a:lnSpc>
                <a:spcPct val="150000"/>
              </a:lnSpc>
              <a:buNone/>
            </a:pPr>
            <a:endParaRPr lang="en-US" sz="1050" dirty="0">
              <a:solidFill>
                <a:schemeClr val="tx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DROP DATABASE IF EXISTS demo;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CREATE DATABASE demo;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USE demo;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CREATE TABLE accounts (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id      INT PRIMARY KEY,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owner   VARCHAR(64) NOT NULL,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balance DECIMAL(10,2) NOT NULL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) WITH SYSTEM VERSIONING;</a:t>
            </a:r>
          </a:p>
          <a:p>
            <a:pPr marL="0" lvl="0" indent="0">
              <a:lnSpc>
                <a:spcPct val="150000"/>
              </a:lnSpc>
              <a:buNone/>
            </a:pPr>
            <a:endParaRPr sz="1050" dirty="0">
              <a:solidFill>
                <a:schemeClr val="tx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336" name="Google Shape;336;p59">
            <a:extLst>
              <a:ext uri="{FF2B5EF4-FFF2-40B4-BE49-F238E27FC236}">
                <a16:creationId xmlns:a16="http://schemas.microsoft.com/office/drawing/2014/main" id="{3CE871AB-BDF9-3115-0431-B9458D5466FF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3232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>
          <a:extLst>
            <a:ext uri="{FF2B5EF4-FFF2-40B4-BE49-F238E27FC236}">
              <a16:creationId xmlns:a16="http://schemas.microsoft.com/office/drawing/2014/main" id="{990C6883-0864-6879-B6EB-201504A018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59">
            <a:extLst>
              <a:ext uri="{FF2B5EF4-FFF2-40B4-BE49-F238E27FC236}">
                <a16:creationId xmlns:a16="http://schemas.microsoft.com/office/drawing/2014/main" id="{7B58FDC5-E019-4C83-B4FD-62190F6FDFA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12350" y="197196"/>
            <a:ext cx="7719300" cy="77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BR" b="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Use Case Example</a:t>
            </a:r>
            <a:endParaRPr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35" name="Google Shape;335;p59">
            <a:extLst>
              <a:ext uri="{FF2B5EF4-FFF2-40B4-BE49-F238E27FC236}">
                <a16:creationId xmlns:a16="http://schemas.microsoft.com/office/drawing/2014/main" id="{F5599264-2B4F-8191-00C8-CE1925461B9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709875" y="1048621"/>
            <a:ext cx="7719300" cy="36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en-US" sz="100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SET SESSION </a:t>
            </a:r>
            <a:r>
              <a:rPr lang="en-US" sz="1000" dirty="0" err="1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max_recursive_iterations</a:t>
            </a:r>
            <a:r>
              <a:rPr lang="en-US" sz="100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= 5000;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0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INSERT INTO accounts (id, owner, balance)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0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WITH RECURSIVE seq AS (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0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SELECT 1 AS n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0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UNION ALL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0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SELECT n + 1 FROM seq WHERE n &lt; 2000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0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0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SELECT n, CONCAT('owner_', n), ROUND(RAND() * 10000, 2)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0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FROM seq;</a:t>
            </a:r>
          </a:p>
          <a:p>
            <a:pPr marL="0" lvl="0" indent="0">
              <a:lnSpc>
                <a:spcPct val="150000"/>
              </a:lnSpc>
              <a:buNone/>
            </a:pPr>
            <a:endParaRPr lang="en-US" sz="1000" dirty="0">
              <a:solidFill>
                <a:schemeClr val="tx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100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SELECT COUNT(*) FROM accounts;        -- expect 2000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0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SELECT NOW(6);                        -- copy this timestamp, you'll use it below</a:t>
            </a:r>
          </a:p>
          <a:p>
            <a:pPr marL="0" lvl="0" indent="0">
              <a:lnSpc>
                <a:spcPct val="150000"/>
              </a:lnSpc>
              <a:buNone/>
            </a:pPr>
            <a:endParaRPr sz="1000" dirty="0">
              <a:solidFill>
                <a:schemeClr val="tx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336" name="Google Shape;336;p59">
            <a:extLst>
              <a:ext uri="{FF2B5EF4-FFF2-40B4-BE49-F238E27FC236}">
                <a16:creationId xmlns:a16="http://schemas.microsoft.com/office/drawing/2014/main" id="{DCF2ECB6-9B08-731E-E7C9-EF9BE6CA4AF3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30875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>
          <a:extLst>
            <a:ext uri="{FF2B5EF4-FFF2-40B4-BE49-F238E27FC236}">
              <a16:creationId xmlns:a16="http://schemas.microsoft.com/office/drawing/2014/main" id="{4FC4A3EE-9883-59DC-B970-714C7E6C4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59">
            <a:extLst>
              <a:ext uri="{FF2B5EF4-FFF2-40B4-BE49-F238E27FC236}">
                <a16:creationId xmlns:a16="http://schemas.microsoft.com/office/drawing/2014/main" id="{F38AD241-B6D5-D030-5EA7-6C0B1BEF5AE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12350" y="197196"/>
            <a:ext cx="7719300" cy="77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BR" b="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Use Case Example</a:t>
            </a:r>
            <a:endParaRPr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35" name="Google Shape;335;p59">
            <a:extLst>
              <a:ext uri="{FF2B5EF4-FFF2-40B4-BE49-F238E27FC236}">
                <a16:creationId xmlns:a16="http://schemas.microsoft.com/office/drawing/2014/main" id="{632F9BE9-B981-D6DE-4D58-8ABAD2D509F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709875" y="1048621"/>
            <a:ext cx="7719300" cy="36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DELETE FROM accounts;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SELECT COUNT(*) FROM accounts;        -- expect 0 (current snapshot)</a:t>
            </a:r>
          </a:p>
          <a:p>
            <a:pPr marL="0" lvl="0" indent="0">
              <a:lnSpc>
                <a:spcPct val="150000"/>
              </a:lnSpc>
              <a:buNone/>
            </a:pPr>
            <a:endParaRPr lang="en-US" sz="1050" dirty="0">
              <a:solidFill>
                <a:schemeClr val="tx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-- Replace the timestamp with the NOW(6) you captured above: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SELECT COUNT(*)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FROM accounts FOR SYSTEM_TIME AS OF TIMESTAMP'2026-05-26 04:12:42.185677';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-- expect 2000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SELECT COUNT(*) FROM accounts FOR SYSTEM_TIME ALL;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-- expect 2000</a:t>
            </a:r>
          </a:p>
          <a:p>
            <a:pPr marL="0" lvl="0" indent="0">
              <a:lnSpc>
                <a:spcPct val="150000"/>
              </a:lnSpc>
              <a:buNone/>
            </a:pPr>
            <a:endParaRPr lang="en-US" sz="1050" dirty="0">
              <a:solidFill>
                <a:schemeClr val="tx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SELECT id, owner, balance, </a:t>
            </a:r>
            <a:r>
              <a:rPr lang="en-US" sz="1050" dirty="0" err="1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row_start</a:t>
            </a: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en-US" sz="1050" dirty="0" err="1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row_end</a:t>
            </a:r>
            <a:endParaRPr lang="en-US" sz="1050" dirty="0">
              <a:solidFill>
                <a:schemeClr val="tx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FROM accounts FOR SYSTEM_TIME ALL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ORDER BY id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1050" dirty="0">
                <a:solidFill>
                  <a:schemeClr val="tx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LIMIT 5;</a:t>
            </a:r>
          </a:p>
          <a:p>
            <a:pPr marL="0" lvl="0" indent="0">
              <a:lnSpc>
                <a:spcPct val="150000"/>
              </a:lnSpc>
              <a:buNone/>
            </a:pPr>
            <a:endParaRPr sz="1050" dirty="0">
              <a:solidFill>
                <a:schemeClr val="tx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336" name="Google Shape;336;p59">
            <a:extLst>
              <a:ext uri="{FF2B5EF4-FFF2-40B4-BE49-F238E27FC236}">
                <a16:creationId xmlns:a16="http://schemas.microsoft.com/office/drawing/2014/main" id="{8FD718A3-1D9C-6236-92FB-E6F9E673DF06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52169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>
          <a:extLst>
            <a:ext uri="{FF2B5EF4-FFF2-40B4-BE49-F238E27FC236}">
              <a16:creationId xmlns:a16="http://schemas.microsoft.com/office/drawing/2014/main" id="{01EA93C5-7DB1-A699-293D-51250A81F5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59">
            <a:extLst>
              <a:ext uri="{FF2B5EF4-FFF2-40B4-BE49-F238E27FC236}">
                <a16:creationId xmlns:a16="http://schemas.microsoft.com/office/drawing/2014/main" id="{DB571497-1B48-E81E-8B48-C2B48C195F5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12350" y="197196"/>
            <a:ext cx="7719300" cy="77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BR" b="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Use Case Example</a:t>
            </a:r>
            <a:endParaRPr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36" name="Google Shape;336;p59">
            <a:extLst>
              <a:ext uri="{FF2B5EF4-FFF2-40B4-BE49-F238E27FC236}">
                <a16:creationId xmlns:a16="http://schemas.microsoft.com/office/drawing/2014/main" id="{032AADC6-4F27-B253-AB91-7557F0A005C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4450E5-8C05-2AD3-CACC-148398D00979}"/>
              </a:ext>
            </a:extLst>
          </p:cNvPr>
          <p:cNvSpPr txBox="1"/>
          <p:nvPr/>
        </p:nvSpPr>
        <p:spPr>
          <a:xfrm>
            <a:off x="437321" y="1113183"/>
            <a:ext cx="868058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50" dirty="0" err="1">
                <a:latin typeface="Courier New" panose="02070309020205020404" pitchFamily="49" charset="0"/>
                <a:cs typeface="Courier New" panose="02070309020205020404" pitchFamily="49" charset="0"/>
              </a:rPr>
              <a:t>MariaDB</a:t>
            </a:r>
            <a:r>
              <a:rPr lang="pt-BR" sz="1050" dirty="0">
                <a:latin typeface="Courier New" panose="02070309020205020404" pitchFamily="49" charset="0"/>
                <a:cs typeface="Courier New" panose="02070309020205020404" pitchFamily="49" charset="0"/>
              </a:rPr>
              <a:t> [demo]&gt; SELECT COUNT(*) FROM </a:t>
            </a:r>
            <a:r>
              <a:rPr lang="pt-BR" sz="105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accounts</a:t>
            </a:r>
            <a:r>
              <a:rPr lang="pt-BR" sz="1050" dirty="0">
                <a:latin typeface="Courier New" panose="02070309020205020404" pitchFamily="49" charset="0"/>
                <a:cs typeface="Courier New" panose="02070309020205020404" pitchFamily="49" charset="0"/>
              </a:rPr>
              <a:t> FOR SYSTEM_TIME AS OF TIMESTAMP'2026-05-26 04:17:19.132442';</a:t>
            </a:r>
          </a:p>
          <a:p>
            <a:r>
              <a:rPr lang="pt-BR" sz="1050" dirty="0">
                <a:latin typeface="Courier New" panose="02070309020205020404" pitchFamily="49" charset="0"/>
                <a:cs typeface="Courier New" panose="02070309020205020404" pitchFamily="49" charset="0"/>
              </a:rPr>
              <a:t>+----------+</a:t>
            </a:r>
          </a:p>
          <a:p>
            <a:r>
              <a:rPr lang="pt-BR" sz="1050" dirty="0">
                <a:latin typeface="Courier New" panose="02070309020205020404" pitchFamily="49" charset="0"/>
                <a:cs typeface="Courier New" panose="02070309020205020404" pitchFamily="49" charset="0"/>
              </a:rPr>
              <a:t>| COUNT(*) |</a:t>
            </a:r>
          </a:p>
          <a:p>
            <a:r>
              <a:rPr lang="pt-BR" sz="1050" dirty="0">
                <a:latin typeface="Courier New" panose="02070309020205020404" pitchFamily="49" charset="0"/>
                <a:cs typeface="Courier New" panose="02070309020205020404" pitchFamily="49" charset="0"/>
              </a:rPr>
              <a:t>+----------+</a:t>
            </a:r>
          </a:p>
          <a:p>
            <a:r>
              <a:rPr lang="pt-BR" sz="1050" dirty="0">
                <a:latin typeface="Courier New" panose="02070309020205020404" pitchFamily="49" charset="0"/>
                <a:cs typeface="Courier New" panose="02070309020205020404" pitchFamily="49" charset="0"/>
              </a:rPr>
              <a:t>|     2000 |</a:t>
            </a:r>
          </a:p>
          <a:p>
            <a:r>
              <a:rPr lang="pt-BR" sz="1050" dirty="0">
                <a:latin typeface="Courier New" panose="02070309020205020404" pitchFamily="49" charset="0"/>
                <a:cs typeface="Courier New" panose="02070309020205020404" pitchFamily="49" charset="0"/>
              </a:rPr>
              <a:t>+----------+</a:t>
            </a:r>
          </a:p>
          <a:p>
            <a:r>
              <a:rPr lang="pt-BR" sz="1050" dirty="0">
                <a:latin typeface="Courier New" panose="02070309020205020404" pitchFamily="49" charset="0"/>
                <a:cs typeface="Courier New" panose="02070309020205020404" pitchFamily="49" charset="0"/>
              </a:rPr>
              <a:t>1 </a:t>
            </a:r>
            <a:r>
              <a:rPr lang="pt-BR" sz="1050" dirty="0" err="1">
                <a:latin typeface="Courier New" panose="02070309020205020404" pitchFamily="49" charset="0"/>
                <a:cs typeface="Courier New" panose="02070309020205020404" pitchFamily="49" charset="0"/>
              </a:rPr>
              <a:t>row</a:t>
            </a:r>
            <a:r>
              <a:rPr lang="pt-BR" sz="1050" dirty="0">
                <a:latin typeface="Courier New" panose="02070309020205020404" pitchFamily="49" charset="0"/>
                <a:cs typeface="Courier New" panose="02070309020205020404" pitchFamily="49" charset="0"/>
              </a:rPr>
              <a:t> in set (0.002 </a:t>
            </a:r>
            <a:r>
              <a:rPr lang="pt-BR" sz="1050" dirty="0" err="1">
                <a:latin typeface="Courier New" panose="02070309020205020404" pitchFamily="49" charset="0"/>
                <a:cs typeface="Courier New" panose="02070309020205020404" pitchFamily="49" charset="0"/>
              </a:rPr>
              <a:t>sec</a:t>
            </a:r>
            <a:r>
              <a:rPr lang="pt-BR" sz="1050" dirty="0"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</a:p>
          <a:p>
            <a:endParaRPr lang="pt-BR" sz="105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pt-BR" sz="105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pt-BR" sz="1050" dirty="0" err="1">
                <a:latin typeface="Courier New" panose="02070309020205020404" pitchFamily="49" charset="0"/>
                <a:cs typeface="Courier New" panose="02070309020205020404" pitchFamily="49" charset="0"/>
              </a:rPr>
              <a:t>MariaDB</a:t>
            </a:r>
            <a:r>
              <a:rPr lang="pt-BR" sz="1050" dirty="0">
                <a:latin typeface="Courier New" panose="02070309020205020404" pitchFamily="49" charset="0"/>
                <a:cs typeface="Courier New" panose="02070309020205020404" pitchFamily="49" charset="0"/>
              </a:rPr>
              <a:t> [demo]&gt; SELECT COUNT(*) FROM </a:t>
            </a:r>
            <a:r>
              <a:rPr lang="pt-BR" sz="105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accounts</a:t>
            </a:r>
            <a:r>
              <a:rPr lang="pt-BR" sz="1050" dirty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</a:p>
          <a:p>
            <a:r>
              <a:rPr lang="pt-BR" sz="1050" dirty="0">
                <a:latin typeface="Courier New" panose="02070309020205020404" pitchFamily="49" charset="0"/>
                <a:cs typeface="Courier New" panose="02070309020205020404" pitchFamily="49" charset="0"/>
              </a:rPr>
              <a:t>+----------+</a:t>
            </a:r>
          </a:p>
          <a:p>
            <a:r>
              <a:rPr lang="pt-BR" sz="1050" dirty="0">
                <a:latin typeface="Courier New" panose="02070309020205020404" pitchFamily="49" charset="0"/>
                <a:cs typeface="Courier New" panose="02070309020205020404" pitchFamily="49" charset="0"/>
              </a:rPr>
              <a:t>| COUNT(*) |</a:t>
            </a:r>
          </a:p>
          <a:p>
            <a:r>
              <a:rPr lang="pt-BR" sz="1050" dirty="0">
                <a:latin typeface="Courier New" panose="02070309020205020404" pitchFamily="49" charset="0"/>
                <a:cs typeface="Courier New" panose="02070309020205020404" pitchFamily="49" charset="0"/>
              </a:rPr>
              <a:t>+----------+</a:t>
            </a:r>
          </a:p>
          <a:p>
            <a:r>
              <a:rPr lang="pt-BR" sz="1050" dirty="0">
                <a:latin typeface="Courier New" panose="02070309020205020404" pitchFamily="49" charset="0"/>
                <a:cs typeface="Courier New" panose="02070309020205020404" pitchFamily="49" charset="0"/>
              </a:rPr>
              <a:t>|        0 |</a:t>
            </a:r>
          </a:p>
          <a:p>
            <a:r>
              <a:rPr lang="pt-BR" sz="1050" dirty="0">
                <a:latin typeface="Courier New" panose="02070309020205020404" pitchFamily="49" charset="0"/>
                <a:cs typeface="Courier New" panose="02070309020205020404" pitchFamily="49" charset="0"/>
              </a:rPr>
              <a:t>+----------+</a:t>
            </a:r>
          </a:p>
          <a:p>
            <a:r>
              <a:rPr lang="pt-BR" sz="1050" dirty="0">
                <a:latin typeface="Courier New" panose="02070309020205020404" pitchFamily="49" charset="0"/>
                <a:cs typeface="Courier New" panose="02070309020205020404" pitchFamily="49" charset="0"/>
              </a:rPr>
              <a:t>1 </a:t>
            </a:r>
            <a:r>
              <a:rPr lang="pt-BR" sz="1050" dirty="0" err="1">
                <a:latin typeface="Courier New" panose="02070309020205020404" pitchFamily="49" charset="0"/>
                <a:cs typeface="Courier New" panose="02070309020205020404" pitchFamily="49" charset="0"/>
              </a:rPr>
              <a:t>row</a:t>
            </a:r>
            <a:r>
              <a:rPr lang="pt-BR" sz="1050" dirty="0">
                <a:latin typeface="Courier New" panose="02070309020205020404" pitchFamily="49" charset="0"/>
                <a:cs typeface="Courier New" panose="02070309020205020404" pitchFamily="49" charset="0"/>
              </a:rPr>
              <a:t> in set (0.002 </a:t>
            </a:r>
            <a:r>
              <a:rPr lang="pt-BR" sz="1050" dirty="0" err="1">
                <a:latin typeface="Courier New" panose="02070309020205020404" pitchFamily="49" charset="0"/>
                <a:cs typeface="Courier New" panose="02070309020205020404" pitchFamily="49" charset="0"/>
              </a:rPr>
              <a:t>sec</a:t>
            </a:r>
            <a:r>
              <a:rPr lang="pt-BR" sz="1050" dirty="0"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68390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86"/>
          <p:cNvSpPr txBox="1">
            <a:spLocks noGrp="1"/>
          </p:cNvSpPr>
          <p:nvPr>
            <p:ph type="title"/>
          </p:nvPr>
        </p:nvSpPr>
        <p:spPr>
          <a:xfrm>
            <a:off x="2202700" y="361775"/>
            <a:ext cx="6143100" cy="259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200"/>
              <a:buNone/>
            </a:pPr>
            <a:r>
              <a:rPr lang="en">
                <a:solidFill>
                  <a:schemeClr val="accent6"/>
                </a:solidFill>
              </a:rPr>
              <a:t>Thank You!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 Dark">
  <a:themeElements>
    <a:clrScheme name="Simple Dark">
      <a:dk1>
        <a:srgbClr val="FFFFFF"/>
      </a:dk1>
      <a:lt1>
        <a:srgbClr val="171717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ReadySet Theme">
  <a:themeElements>
    <a:clrScheme name="Simple Light">
      <a:dk1>
        <a:srgbClr val="18181B"/>
      </a:dk1>
      <a:lt1>
        <a:srgbClr val="B263FE"/>
      </a:lt1>
      <a:dk2>
        <a:srgbClr val="17AEFF"/>
      </a:dk2>
      <a:lt2>
        <a:srgbClr val="FAFAFA"/>
      </a:lt2>
      <a:accent1>
        <a:srgbClr val="E4E4E7"/>
      </a:accent1>
      <a:accent2>
        <a:srgbClr val="A1A1AA"/>
      </a:accent2>
      <a:accent3>
        <a:srgbClr val="71717A"/>
      </a:accent3>
      <a:accent4>
        <a:srgbClr val="3F3F46"/>
      </a:accent4>
      <a:accent5>
        <a:srgbClr val="FFFFFF"/>
      </a:accent5>
      <a:accent6>
        <a:srgbClr val="FFFFFF"/>
      </a:accent6>
      <a:hlink>
        <a:srgbClr val="21212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</TotalTime>
  <Words>427</Words>
  <Application>Microsoft Macintosh PowerPoint</Application>
  <PresentationFormat>On-screen Show (16:9)</PresentationFormat>
  <Paragraphs>77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21" baseType="lpstr">
      <vt:lpstr>Fira Sans Extra Condensed Medium</vt:lpstr>
      <vt:lpstr>Inter SemiBold</vt:lpstr>
      <vt:lpstr>Space Grotesk</vt:lpstr>
      <vt:lpstr>Arial</vt:lpstr>
      <vt:lpstr>Inter Medium</vt:lpstr>
      <vt:lpstr>Lato</vt:lpstr>
      <vt:lpstr>Roboto</vt:lpstr>
      <vt:lpstr>Courier New</vt:lpstr>
      <vt:lpstr>Roboto Condensed Light</vt:lpstr>
      <vt:lpstr>Inter</vt:lpstr>
      <vt:lpstr>Simple Light</vt:lpstr>
      <vt:lpstr>Simple Dark</vt:lpstr>
      <vt:lpstr>ReadySet Theme</vt:lpstr>
      <vt:lpstr>System-versioned tables for MySQL (SQL:2011 temporal tables)</vt:lpstr>
      <vt:lpstr>System-versioned tables for MySQL</vt:lpstr>
      <vt:lpstr>Architecture Overview</vt:lpstr>
      <vt:lpstr>Use Case Example</vt:lpstr>
      <vt:lpstr>Use Case Example</vt:lpstr>
      <vt:lpstr>Use Case Example</vt:lpstr>
      <vt:lpstr>Use Case Example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Vinicius Grippa</cp:lastModifiedBy>
  <cp:revision>3</cp:revision>
  <dcterms:modified xsi:type="dcterms:W3CDTF">2026-05-26T04:37:35Z</dcterms:modified>
</cp:coreProperties>
</file>