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F7C98B-6BD0-4818-BE6C-E15834FE90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34C2464-C6FE-4045-916C-7E40BCAFFD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152A18A-CFDF-4D3F-B528-C4ED0D7DA2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15CC9-7588-4EC4-BCA7-1937267FFCD4}" type="datetimeFigureOut">
              <a:rPr lang="pt-BR" smtClean="0"/>
              <a:t>20/07/2018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5413F59-8534-46A2-9F0C-CA34E91E7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1B35F3A-EB35-4257-B8A8-FD9D148EC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6408F-3D04-48C1-B37E-903FCD7DBF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9898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BF07B6-E3A3-4A27-8384-B2B6F1FF5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2530053-CD64-4CD4-9820-98D7CFBD43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EB2C9AC-9929-4876-BC89-F3211C6781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15CC9-7588-4EC4-BCA7-1937267FFCD4}" type="datetimeFigureOut">
              <a:rPr lang="pt-BR" smtClean="0"/>
              <a:t>20/07/2018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C896CF7-599E-4708-B511-7A8206FB3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768B914-0BB6-4FF3-B803-3191886EA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6408F-3D04-48C1-B37E-903FCD7DBF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980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83F35E-64E1-4C27-A84F-1A58776C9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45A3B7D-CAE0-4F25-AF20-4CA41731E5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A1AA52C-7451-49CE-B7E2-C1D4F2A6A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15CC9-7588-4EC4-BCA7-1937267FFCD4}" type="datetimeFigureOut">
              <a:rPr lang="pt-BR" smtClean="0"/>
              <a:t>20/07/2018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4560B2E-E816-4CDE-9EA2-DA6FFE7EF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A271A48-235C-4D84-B01B-AC300D65B5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6408F-3D04-48C1-B37E-903FCD7DBF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6383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FFE0E9-9927-4B06-B889-3DFFF45BD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8434DD7-0CF5-4BD6-83B3-316288D066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68D8181E-93B9-4B66-AB31-708CDD1381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FDE4E27-696D-49B7-B43E-7DE7FCCF6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15CC9-7588-4EC4-BCA7-1937267FFCD4}" type="datetimeFigureOut">
              <a:rPr lang="pt-BR" smtClean="0"/>
              <a:t>20/07/2018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265F06AC-701A-4649-A03D-BCE19E32C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808F7CC-ED99-4957-A45C-C3F846096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6408F-3D04-48C1-B37E-903FCD7DBF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3160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CB8F45-242D-4668-A2C7-AAB9DFB780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B1F29D0-350C-46CE-8BFD-1895B8D3D1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361167A5-2CF0-4781-A8EB-D5110E7D47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B1448A09-36E3-47B2-A70F-158B4759A9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B4479ED1-E3A4-466A-88A8-84BBEFFB04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736C5B89-8B74-43F4-A384-EF249A16D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15CC9-7588-4EC4-BCA7-1937267FFCD4}" type="datetimeFigureOut">
              <a:rPr lang="pt-BR" smtClean="0"/>
              <a:t>20/07/2018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8877D2B3-02AB-4F1B-A1BE-F356C0E7D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659FF53E-97C0-457F-B0FF-A69CF3988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6408F-3D04-48C1-B37E-903FCD7DBF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9301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535097-EC39-4A02-B8EB-50ABE0E191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5824165B-ADC1-412E-BEFB-0C97C751E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15CC9-7588-4EC4-BCA7-1937267FFCD4}" type="datetimeFigureOut">
              <a:rPr lang="pt-BR" smtClean="0"/>
              <a:t>20/07/2018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A1D31FC0-B313-43D2-8F12-DD047C54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651B2415-063D-497C-B4A7-294A6698C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6408F-3D04-48C1-B37E-903FCD7DBF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5739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EC64ECD6-2185-48DC-9015-CEF4EBAB4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15CC9-7588-4EC4-BCA7-1937267FFCD4}" type="datetimeFigureOut">
              <a:rPr lang="pt-BR" smtClean="0"/>
              <a:t>20/07/2018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256A7366-C320-4822-B71F-8F8D4B982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B4A5884-214B-4201-A57B-A754C0AE6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6408F-3D04-48C1-B37E-903FCD7DBF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0877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66321C-9599-402B-A9B0-6F7FCFB47F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A707489-0400-40EB-AF70-50A80F7072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21076097-2742-4098-8FD1-1A63ACD304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C27B5408-34D8-48AB-A77D-2D29EF554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15CC9-7588-4EC4-BCA7-1937267FFCD4}" type="datetimeFigureOut">
              <a:rPr lang="pt-BR" smtClean="0"/>
              <a:t>20/07/2018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01B6ED7A-083C-4125-8CAC-A3FF615D8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83C9C8DD-659F-426C-BDA3-B40B495C5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6408F-3D04-48C1-B37E-903FCD7DBF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3388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FBCDA5-9255-40B0-A146-8FC6197B1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6CF44531-B6A6-4F56-8E63-4629E42F6A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11DA997-72DD-4B8E-A434-1C71AF82E3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D654734-4C1B-4A2B-909F-54A7E999A8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15CC9-7588-4EC4-BCA7-1937267FFCD4}" type="datetimeFigureOut">
              <a:rPr lang="pt-BR" smtClean="0"/>
              <a:t>20/07/2018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EB2EC95-E5FB-4C58-9B04-63B076FCA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2CB86176-FB41-45A0-9387-113FBAFD2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6408F-3D04-48C1-B37E-903FCD7DBF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1735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F1D4B7-DF4F-400F-9365-AE065ADB1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3F4537D9-E0E1-4B9F-A684-B1E5EDB3C2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C96F721-33E9-44B9-88CD-5CE5BB6BE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15CC9-7588-4EC4-BCA7-1937267FFCD4}" type="datetimeFigureOut">
              <a:rPr lang="pt-BR" smtClean="0"/>
              <a:t>20/07/2018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7A9EA4B-51F4-4DB2-A14B-48B8D9AB8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7588FA2-6BF4-4D05-BB00-72A9491C0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6408F-3D04-48C1-B37E-903FCD7DBF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2454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B84B462-8339-4439-8562-9702E21567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061A3F81-A681-49DD-8C4E-F5775389A4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46DA121-3D81-4E55-B484-A0446FBC2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15CC9-7588-4EC4-BCA7-1937267FFCD4}" type="datetimeFigureOut">
              <a:rPr lang="pt-BR" smtClean="0"/>
              <a:t>20/07/2018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98295D7-E956-4490-865E-9775516C7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7BDB844-CC29-4FAF-BDCE-5177A16AC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6408F-3D04-48C1-B37E-903FCD7DBF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4858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EF08DF26-BFBF-4C0C-95F1-8364B8B156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7DE8B8A-BDDE-4E21-AAE7-C5A8106646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1CC8955-2AFD-4469-8608-CFA9BDADB1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15CC9-7588-4EC4-BCA7-1937267FFCD4}" type="datetimeFigureOut">
              <a:rPr lang="pt-BR" smtClean="0"/>
              <a:t>20/07/2018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D889FBC-48BD-4F0C-BA44-EA1D5108C1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3DBFCCE-08E7-4EA3-93F7-57BF9E51FE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06408F-3D04-48C1-B37E-903FCD7DBF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7068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F4FBAD-21F6-49EF-BC33-A61A0C2A5C4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9C2C9E2-2440-4F2D-9CA5-6FAF71D2B94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BBD91031-5B6B-4212-B184-3DBE91132D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090" y="86497"/>
            <a:ext cx="12009030" cy="6635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44317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the bily nunes wesp</dc:creator>
  <cp:lastModifiedBy>the bily nunes wesp</cp:lastModifiedBy>
  <cp:revision>1</cp:revision>
  <dcterms:created xsi:type="dcterms:W3CDTF">2018-07-21T01:14:23Z</dcterms:created>
  <dcterms:modified xsi:type="dcterms:W3CDTF">2018-07-21T01:15:25Z</dcterms:modified>
</cp:coreProperties>
</file>