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41" r:id="rId5"/>
  </p:sldMasterIdLst>
  <p:notesMasterIdLst>
    <p:notesMasterId r:id="rId18"/>
  </p:notesMasterIdLst>
  <p:handoutMasterIdLst>
    <p:handoutMasterId r:id="rId19"/>
  </p:handoutMasterIdLst>
  <p:sldIdLst>
    <p:sldId id="2076137297" r:id="rId6"/>
    <p:sldId id="2076137183" r:id="rId7"/>
    <p:sldId id="2147483296" r:id="rId8"/>
    <p:sldId id="2147483297" r:id="rId9"/>
    <p:sldId id="2147483300" r:id="rId10"/>
    <p:sldId id="2147483299" r:id="rId11"/>
    <p:sldId id="2147483301" r:id="rId12"/>
    <p:sldId id="2076137184" r:id="rId13"/>
    <p:sldId id="2147483293" r:id="rId14"/>
    <p:sldId id="2147483302" r:id="rId15"/>
    <p:sldId id="2147483303" r:id="rId16"/>
    <p:sldId id="2076137197" r:id="rId17"/>
  </p:sldIdLst>
  <p:sldSz cx="12192000" cy="6858000"/>
  <p:notesSz cx="7315200" cy="12344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526"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888"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F247655-47CC-FB63-C5C7-523D008CD984}" name="Kristen Barcheski" initials="KB" userId="S::kristen.barcheski@oracle.com::59c6070f-981d-4064-b395-2d3768254975" providerId="AD"/>
  <p188:author id="{15BBF38A-F7BC-7B2E-0D61-21D1F83CE523}" name="Michelle Howell" initials="MH" userId="Michelle Howell"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4" clrIdx="0">
    <p:extLst>
      <p:ext uri="{19B8F6BF-5375-455C-9EA6-DF929625EA0E}">
        <p15:presenceInfo xmlns:p15="http://schemas.microsoft.com/office/powerpoint/2012/main" userId="Michelle How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553C"/>
    <a:srgbClr val="796087"/>
    <a:srgbClr val="558EA4"/>
    <a:srgbClr val="5F363F"/>
    <a:srgbClr val="7A4753"/>
    <a:srgbClr val="B47282"/>
    <a:srgbClr val="C58C52"/>
    <a:srgbClr val="AEA8A2"/>
    <a:srgbClr val="AE562C"/>
    <a:srgbClr val="2A2F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16" autoAdjust="0"/>
    <p:restoredTop sz="64795" autoAdjust="0"/>
  </p:normalViewPr>
  <p:slideViewPr>
    <p:cSldViewPr snapToGrid="0" showGuides="1">
      <p:cViewPr varScale="1">
        <p:scale>
          <a:sx n="80" d="100"/>
          <a:sy n="80" d="100"/>
        </p:scale>
        <p:origin x="2248" y="176"/>
      </p:cViewPr>
      <p:guideLst>
        <p:guide orient="horz" pos="1526"/>
        <p:guide pos="3840"/>
      </p:guideLst>
    </p:cSldViewPr>
  </p:slideViewPr>
  <p:outlineViewPr>
    <p:cViewPr>
      <p:scale>
        <a:sx n="33" d="100"/>
        <a:sy n="33" d="100"/>
      </p:scale>
      <p:origin x="0" y="-49712"/>
    </p:cViewPr>
  </p:outlineViewPr>
  <p:notesTextViewPr>
    <p:cViewPr>
      <p:scale>
        <a:sx n="1" d="1"/>
        <a:sy n="1" d="1"/>
      </p:scale>
      <p:origin x="0" y="0"/>
    </p:cViewPr>
  </p:notesTextViewPr>
  <p:sorterViewPr>
    <p:cViewPr>
      <p:scale>
        <a:sx n="83" d="100"/>
        <a:sy n="83" d="100"/>
      </p:scale>
      <p:origin x="0" y="0"/>
    </p:cViewPr>
  </p:sorterViewPr>
  <p:notesViewPr>
    <p:cSldViewPr snapToGrid="0" showGuides="1">
      <p:cViewPr varScale="1">
        <p:scale>
          <a:sx n="90" d="100"/>
          <a:sy n="90" d="100"/>
        </p:scale>
        <p:origin x="4864" y="216"/>
      </p:cViewPr>
      <p:guideLst>
        <p:guide orient="horz" pos="3888"/>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54425A-3696-4DFB-B808-D2B88F3EB7C0}"/>
              </a:ext>
            </a:extLst>
          </p:cNvPr>
          <p:cNvSpPr>
            <a:spLocks noGrp="1"/>
          </p:cNvSpPr>
          <p:nvPr>
            <p:ph type="hdr" sz="quarter"/>
          </p:nvPr>
        </p:nvSpPr>
        <p:spPr>
          <a:xfrm>
            <a:off x="2" y="1"/>
            <a:ext cx="3169919" cy="619364"/>
          </a:xfrm>
          <a:prstGeom prst="rect">
            <a:avLst/>
          </a:prstGeom>
        </p:spPr>
        <p:txBody>
          <a:bodyPr vert="horz" lIns="112299" tIns="56150" rIns="112299" bIns="56150" rtlCol="0"/>
          <a:lstStyle>
            <a:lvl1pPr algn="l">
              <a:defRPr sz="1600"/>
            </a:lvl1pPr>
          </a:lstStyle>
          <a:p>
            <a:endParaRPr lang="en-US" dirty="0">
              <a:latin typeface="Oracle Sans Tab" panose="020B0503020204020204" pitchFamily="34" charset="0"/>
            </a:endParaRPr>
          </a:p>
        </p:txBody>
      </p:sp>
      <p:sp>
        <p:nvSpPr>
          <p:cNvPr id="4" name="Footer Placeholder 3">
            <a:extLst>
              <a:ext uri="{FF2B5EF4-FFF2-40B4-BE49-F238E27FC236}">
                <a16:creationId xmlns:a16="http://schemas.microsoft.com/office/drawing/2014/main" id="{53FA8CCD-D5C0-4680-BEFC-52889AACDB6E}"/>
              </a:ext>
            </a:extLst>
          </p:cNvPr>
          <p:cNvSpPr>
            <a:spLocks noGrp="1"/>
          </p:cNvSpPr>
          <p:nvPr>
            <p:ph type="ftr" sz="quarter" idx="2"/>
          </p:nvPr>
        </p:nvSpPr>
        <p:spPr>
          <a:xfrm>
            <a:off x="2" y="11725038"/>
            <a:ext cx="3169919" cy="619362"/>
          </a:xfrm>
          <a:prstGeom prst="rect">
            <a:avLst/>
          </a:prstGeom>
        </p:spPr>
        <p:txBody>
          <a:bodyPr vert="horz" lIns="112299" tIns="56150" rIns="112299" bIns="56150" rtlCol="0" anchor="b"/>
          <a:lstStyle>
            <a:lvl1pPr algn="l">
              <a:defRPr sz="1600"/>
            </a:lvl1pPr>
          </a:lstStyle>
          <a:p>
            <a:endParaRPr lang="en-US" dirty="0">
              <a:latin typeface="Oracle Sans Tab" panose="020B0503020204020204" pitchFamily="34" charset="0"/>
            </a:endParaRPr>
          </a:p>
        </p:txBody>
      </p:sp>
      <p:sp>
        <p:nvSpPr>
          <p:cNvPr id="5" name="Slide Number Placeholder 4">
            <a:extLst>
              <a:ext uri="{FF2B5EF4-FFF2-40B4-BE49-F238E27FC236}">
                <a16:creationId xmlns:a16="http://schemas.microsoft.com/office/drawing/2014/main" id="{3E50B35B-8976-44A2-B80D-FC8BD07A167F}"/>
              </a:ext>
            </a:extLst>
          </p:cNvPr>
          <p:cNvSpPr>
            <a:spLocks noGrp="1"/>
          </p:cNvSpPr>
          <p:nvPr>
            <p:ph type="sldNum" sz="quarter" idx="3"/>
          </p:nvPr>
        </p:nvSpPr>
        <p:spPr>
          <a:xfrm>
            <a:off x="4143589" y="11725038"/>
            <a:ext cx="3169919" cy="619362"/>
          </a:xfrm>
          <a:prstGeom prst="rect">
            <a:avLst/>
          </a:prstGeom>
        </p:spPr>
        <p:txBody>
          <a:bodyPr vert="horz" lIns="112299" tIns="56150" rIns="112299" bIns="56150" rtlCol="0" anchor="b"/>
          <a:lstStyle>
            <a:lvl1pPr algn="r">
              <a:defRPr sz="1600"/>
            </a:lvl1pPr>
          </a:lstStyle>
          <a:p>
            <a:fld id="{9D34DC6F-9D14-4548-8221-51EE6F5B6657}" type="slidenum">
              <a:rPr lang="en-US" smtClean="0">
                <a:latin typeface="Oracle Sans Tab" panose="020B0503020204020204" pitchFamily="34" charset="0"/>
              </a:rPr>
              <a:t>‹#›</a:t>
            </a:fld>
            <a:endParaRPr lang="en-US" dirty="0">
              <a:latin typeface="Oracle Sans Tab" panose="020B0503020204020204" pitchFamily="34" charset="0"/>
            </a:endParaRPr>
          </a:p>
        </p:txBody>
      </p:sp>
    </p:spTree>
    <p:extLst>
      <p:ext uri="{BB962C8B-B14F-4D97-AF65-F5344CB8AC3E}">
        <p14:creationId xmlns:p14="http://schemas.microsoft.com/office/powerpoint/2010/main" val="12601278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3169919" cy="619364"/>
          </a:xfrm>
          <a:prstGeom prst="rect">
            <a:avLst/>
          </a:prstGeom>
        </p:spPr>
        <p:txBody>
          <a:bodyPr vert="horz" lIns="112299" tIns="56150" rIns="112299" bIns="56150" rtlCol="0"/>
          <a:lstStyle>
            <a:lvl1pPr algn="l">
              <a:defRPr sz="1600">
                <a:latin typeface="+mn-lt"/>
              </a:defRPr>
            </a:lvl1pPr>
          </a:lstStyle>
          <a:p>
            <a:endParaRPr lang="en-US" dirty="0"/>
          </a:p>
        </p:txBody>
      </p:sp>
      <p:sp>
        <p:nvSpPr>
          <p:cNvPr id="3" name="Date Placeholder 2"/>
          <p:cNvSpPr>
            <a:spLocks noGrp="1"/>
          </p:cNvSpPr>
          <p:nvPr>
            <p:ph type="dt" idx="1"/>
          </p:nvPr>
        </p:nvSpPr>
        <p:spPr>
          <a:xfrm>
            <a:off x="4143589" y="1"/>
            <a:ext cx="3169919" cy="619364"/>
          </a:xfrm>
          <a:prstGeom prst="rect">
            <a:avLst/>
          </a:prstGeom>
        </p:spPr>
        <p:txBody>
          <a:bodyPr vert="horz" lIns="112299" tIns="56150" rIns="112299" bIns="56150" rtlCol="0"/>
          <a:lstStyle>
            <a:lvl1pPr algn="r">
              <a:defRPr sz="1600">
                <a:latin typeface="+mn-lt"/>
              </a:defRPr>
            </a:lvl1pPr>
          </a:lstStyle>
          <a:p>
            <a:fld id="{4F9C25BA-F9B0-4418-8CA0-3A9DF1256BA5}" type="datetimeFigureOut">
              <a:rPr lang="en-US" smtClean="0"/>
              <a:pPr/>
              <a:t>5/26/26</a:t>
            </a:fld>
            <a:endParaRPr lang="en-US" dirty="0"/>
          </a:p>
        </p:txBody>
      </p:sp>
      <p:sp>
        <p:nvSpPr>
          <p:cNvPr id="4" name="Slide Image Placeholder 3"/>
          <p:cNvSpPr>
            <a:spLocks noGrp="1" noRot="1" noChangeAspect="1"/>
          </p:cNvSpPr>
          <p:nvPr>
            <p:ph type="sldImg" idx="2"/>
          </p:nvPr>
        </p:nvSpPr>
        <p:spPr>
          <a:xfrm>
            <a:off x="-44450" y="1543050"/>
            <a:ext cx="7404100" cy="4165600"/>
          </a:xfrm>
          <a:prstGeom prst="rect">
            <a:avLst/>
          </a:prstGeom>
          <a:noFill/>
          <a:ln w="12700">
            <a:solidFill>
              <a:prstClr val="black"/>
            </a:solidFill>
          </a:ln>
        </p:spPr>
        <p:txBody>
          <a:bodyPr vert="horz" lIns="112299" tIns="56150" rIns="112299" bIns="56150" rtlCol="0" anchor="ctr"/>
          <a:lstStyle/>
          <a:p>
            <a:endParaRPr lang="en-US" dirty="0"/>
          </a:p>
        </p:txBody>
      </p:sp>
      <p:sp>
        <p:nvSpPr>
          <p:cNvPr id="5" name="Notes Placeholder 4"/>
          <p:cNvSpPr>
            <a:spLocks noGrp="1"/>
          </p:cNvSpPr>
          <p:nvPr>
            <p:ph type="body" sz="quarter" idx="3"/>
          </p:nvPr>
        </p:nvSpPr>
        <p:spPr>
          <a:xfrm>
            <a:off x="731520" y="5940742"/>
            <a:ext cx="5852160" cy="4860608"/>
          </a:xfrm>
          <a:prstGeom prst="rect">
            <a:avLst/>
          </a:prstGeom>
          <a:noFill/>
        </p:spPr>
        <p:txBody>
          <a:bodyPr vert="horz" lIns="0" tIns="0" rIns="0" bIns="0" rtlCol="0">
            <a:noAutofit/>
          </a:bodyPr>
          <a:lstStyle/>
          <a:p>
            <a:pPr marR="0" lvl="0" indent="0" fontAlgn="auto">
              <a:lnSpc>
                <a:spcPct val="95000"/>
              </a:lnSpc>
              <a:spcBef>
                <a:spcPts val="736"/>
              </a:spcBef>
              <a:spcAft>
                <a:spcPts val="0"/>
              </a:spcAft>
              <a:buClrTx/>
              <a:buSzTx/>
              <a:buFont typeface="System Font Regular"/>
              <a:buNone/>
              <a:tabLst/>
            </a:pPr>
            <a:r>
              <a:rPr lang="en-US" dirty="0"/>
              <a:t>Edit Master text styles</a:t>
            </a:r>
          </a:p>
          <a:p>
            <a:pPr marL="449199" marR="0" lvl="1" indent="-224599" fontAlgn="auto">
              <a:lnSpc>
                <a:spcPct val="95000"/>
              </a:lnSpc>
              <a:spcBef>
                <a:spcPts val="736"/>
              </a:spcBef>
              <a:spcAft>
                <a:spcPts val="0"/>
              </a:spcAft>
              <a:buClrTx/>
              <a:buSzPct val="100000"/>
              <a:buFont typeface="Arial" panose="020B0604020202020204" pitchFamily="34" charset="0"/>
              <a:buChar char="•"/>
              <a:tabLst/>
            </a:pPr>
            <a:r>
              <a:rPr lang="en-US" dirty="0"/>
              <a:t>Second level</a:t>
            </a:r>
          </a:p>
          <a:p>
            <a:pPr marL="898397" marR="0" lvl="2" indent="-224599" fontAlgn="auto">
              <a:lnSpc>
                <a:spcPct val="95000"/>
              </a:lnSpc>
              <a:spcBef>
                <a:spcPts val="491"/>
              </a:spcBef>
              <a:spcAft>
                <a:spcPts val="0"/>
              </a:spcAft>
              <a:buClrTx/>
              <a:buSzPct val="120000"/>
              <a:buFont typeface="System Font Regular"/>
              <a:buChar char="-"/>
              <a:tabLst/>
            </a:pPr>
            <a:r>
              <a:rPr lang="en-US" dirty="0"/>
              <a:t>Third level</a:t>
            </a:r>
          </a:p>
          <a:p>
            <a:pPr marL="1347596" marR="0" lvl="3" indent="-224599" fontAlgn="auto">
              <a:lnSpc>
                <a:spcPct val="95000"/>
              </a:lnSpc>
              <a:spcBef>
                <a:spcPts val="491"/>
              </a:spcBef>
              <a:spcAft>
                <a:spcPts val="0"/>
              </a:spcAft>
              <a:buClrTx/>
              <a:buSzPct val="100000"/>
              <a:buFont typeface="System Font Regular"/>
              <a:buChar char="◦"/>
              <a:tabLst/>
            </a:pPr>
            <a:r>
              <a:rPr lang="en-US" dirty="0"/>
              <a:t>Fourth level</a:t>
            </a:r>
          </a:p>
          <a:p>
            <a:pPr marL="1796796" marR="0" lvl="4" indent="-224599" fontAlgn="auto">
              <a:lnSpc>
                <a:spcPct val="95000"/>
              </a:lnSpc>
              <a:spcBef>
                <a:spcPts val="491"/>
              </a:spcBef>
              <a:spcAft>
                <a:spcPts val="0"/>
              </a:spcAft>
              <a:buClrTx/>
              <a:buSzTx/>
              <a:buFont typeface="System Font Regular"/>
              <a:buChar char="•"/>
              <a:tabLst/>
            </a:pPr>
            <a:r>
              <a:rPr lang="en-US" dirty="0"/>
              <a:t>Fifth level</a:t>
            </a:r>
          </a:p>
        </p:txBody>
      </p:sp>
      <p:sp>
        <p:nvSpPr>
          <p:cNvPr id="7" name="Slide Number Placeholder 6"/>
          <p:cNvSpPr>
            <a:spLocks noGrp="1"/>
          </p:cNvSpPr>
          <p:nvPr>
            <p:ph type="sldNum" sz="quarter" idx="5"/>
          </p:nvPr>
        </p:nvSpPr>
        <p:spPr>
          <a:xfrm>
            <a:off x="4143589" y="11725038"/>
            <a:ext cx="3169919" cy="619362"/>
          </a:xfrm>
          <a:prstGeom prst="rect">
            <a:avLst/>
          </a:prstGeom>
        </p:spPr>
        <p:txBody>
          <a:bodyPr vert="horz" lIns="112299" tIns="56150" rIns="112299" bIns="56150" rtlCol="0" anchor="b"/>
          <a:lstStyle>
            <a:lvl1pPr algn="r">
              <a:defRPr sz="1600">
                <a:latin typeface="+mn-lt"/>
              </a:defRPr>
            </a:lvl1pPr>
          </a:lstStyle>
          <a:p>
            <a:fld id="{9EDC5964-3162-43B5-B1EC-63C8D166D7D3}" type="slidenum">
              <a:rPr lang="en-US" smtClean="0"/>
              <a:pPr/>
              <a:t>‹#›</a:t>
            </a:fld>
            <a:endParaRPr lang="en-US" dirty="0"/>
          </a:p>
        </p:txBody>
      </p:sp>
      <p:sp>
        <p:nvSpPr>
          <p:cNvPr id="6" name="Footer Placeholder 5"/>
          <p:cNvSpPr>
            <a:spLocks noGrp="1"/>
          </p:cNvSpPr>
          <p:nvPr>
            <p:ph type="ftr" sz="quarter" idx="4"/>
          </p:nvPr>
        </p:nvSpPr>
        <p:spPr>
          <a:xfrm>
            <a:off x="2" y="11725038"/>
            <a:ext cx="3169919" cy="619362"/>
          </a:xfrm>
          <a:prstGeom prst="rect">
            <a:avLst/>
          </a:prstGeom>
        </p:spPr>
        <p:txBody>
          <a:bodyPr vert="horz" lIns="112299" tIns="56150" rIns="112299" bIns="56150" rtlCol="0" anchor="b"/>
          <a:lstStyle>
            <a:lvl1pPr algn="l">
              <a:defRPr sz="1600">
                <a:latin typeface="+mn-lt"/>
              </a:defRPr>
            </a:lvl1pPr>
          </a:lstStyle>
          <a:p>
            <a:endParaRPr lang="en-US" dirty="0"/>
          </a:p>
        </p:txBody>
      </p:sp>
    </p:spTree>
    <p:extLst>
      <p:ext uri="{BB962C8B-B14F-4D97-AF65-F5344CB8AC3E}">
        <p14:creationId xmlns:p14="http://schemas.microsoft.com/office/powerpoint/2010/main" val="684971693"/>
      </p:ext>
    </p:extLst>
  </p:cSld>
  <p:clrMap bg1="lt1" tx1="dk1" bg2="lt2" tx2="dk2" accent1="accent1" accent2="accent2" accent3="accent3" accent4="accent4" accent5="accent5" accent6="accent6" hlink="hlink" folHlink="folHlink"/>
  <p:notesStyle>
    <a:lvl1pPr marL="0" algn="l" defTabSz="914400" rtl="0" eaLnBrk="1" latinLnBrk="0" hangingPunct="1">
      <a:defRPr lang="en-US" sz="1200" b="0" i="0" kern="1200">
        <a:solidFill>
          <a:schemeClr val="tx1"/>
        </a:solidFill>
        <a:latin typeface="Oracle Sans Tab" panose="020B0503020204020204" pitchFamily="34" charset="0"/>
        <a:ea typeface="+mn-ea"/>
        <a:cs typeface="Oracle Sans Tab" panose="020B0503020204020204" pitchFamily="34" charset="0"/>
      </a:defRPr>
    </a:lvl1pPr>
    <a:lvl2pPr marL="457200" algn="l" defTabSz="914400" rtl="0" eaLnBrk="1" latinLnBrk="0" hangingPunct="1">
      <a:defRPr lang="en-US" sz="1200" b="0" i="0" kern="1200">
        <a:solidFill>
          <a:schemeClr val="tx1"/>
        </a:solidFill>
        <a:latin typeface="Oracle Sans Tab" panose="020B0503020204020204" pitchFamily="34" charset="0"/>
        <a:ea typeface="+mn-ea"/>
        <a:cs typeface="Oracle Sans Tab" panose="020B0503020204020204" pitchFamily="34" charset="0"/>
      </a:defRPr>
    </a:lvl2pPr>
    <a:lvl3pPr marL="914400" algn="l" defTabSz="914400" rtl="0" eaLnBrk="1" latinLnBrk="0" hangingPunct="1">
      <a:defRPr lang="en-US" sz="1100" kern="1200">
        <a:solidFill>
          <a:schemeClr val="tx1"/>
        </a:solidFill>
        <a:latin typeface="Oracle Sans Tab Light" panose="020B0403020204020204" pitchFamily="34" charset="0"/>
        <a:ea typeface="+mn-ea"/>
        <a:cs typeface="Oracle Sans Tab Light" panose="020B0403020204020204" pitchFamily="34" charset="0"/>
      </a:defRPr>
    </a:lvl3pPr>
    <a:lvl4pPr marL="1371600" algn="l" defTabSz="914400" rtl="0" eaLnBrk="1" latinLnBrk="0" hangingPunct="1">
      <a:defRPr lang="en-US" sz="1050" kern="1200">
        <a:solidFill>
          <a:schemeClr val="tx1"/>
        </a:solidFill>
        <a:latin typeface="Oracle Sans Tab Light" panose="020B0403020204020204" pitchFamily="34" charset="0"/>
        <a:ea typeface="+mn-ea"/>
        <a:cs typeface="Oracle Sans Tab Light" panose="020B0403020204020204" pitchFamily="34" charset="0"/>
      </a:defRPr>
    </a:lvl4pPr>
    <a:lvl5pPr marL="1828800" algn="l" defTabSz="914400" rtl="0" eaLnBrk="1" latinLnBrk="0" hangingPunct="1">
      <a:defRPr lang="en-US" sz="1000" kern="1200">
        <a:solidFill>
          <a:schemeClr val="tx1"/>
        </a:solidFill>
        <a:latin typeface="Oracle Sans Tab Light" panose="020B0403020204020204" pitchFamily="34" charset="0"/>
        <a:ea typeface="+mn-ea"/>
        <a:cs typeface="Oracle Sans Tab Light" panose="020B0403020204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Hello everyone, I'm Kajori from the MySQL Optimizer team. Today I'll walk you through a small but useful improvement being proposed around how EXPLAIN reports partition pruning. This is tracked as Bug #12051. The headline is simple: partition pruning information is already there in some EXPLAIN formats, but missing from others — and the proposal is to close that gap. I'll spend the first half showing where partitions are visible today and where they aren't, and the second half showing what the proposed output would look like. I'll keep it short — feel free to interrupt with questions as we go.</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Quick recap before we get into the details, in case anyone is less familiar with partitioning. In MySQL you can split a table into partitions — by RANGE, LIST, HASH and so on — based on the values of a column. When a query has a predicate on that column, the optimizer can figure out at planning time which partitions could possibly contain matching rows, and skip the rest. That's partition pruning. The chosen partitions are reported back to the user through EXPLAIN — but only in two of the formats: traditional tabular EXPLAIN, and the legacy JSON output. Everywhere else — tree-based EXPLAIN, EXPLAIN ANALYZE, the new JSON format version 2, and the hypergraph JSON — that information is simply not shown. That inconsistency is exactly what this proposal would address.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To make the examples concrete, I'll use this one table throughout the rest of the deck. It's a tiny table t1 with an integer id and a payload column, partitioned by RANGE on id into four partitions: p0 for ids under 100, p1 for 100 to 199, p2 for 200 to 299, and p3 for everything above. And for every EXPLAIN example I'll show, the query is the same: SELECT * FROM t1 WHERE id BETWEEN 110 AND 210. From the partitioning definition, you can see that only p1 and p2 can possibly contain matching rows — so a correctly-pruned plan should reference exactly those two partitions. Keep p1 and p2 in mind as we go through the formats.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Starting with the format that's been around the longest — traditional tabular EXPLAIN. Look at the 'partitions' column: it shows 'p1, p2'. That's the optimizer telling us it has pruned away p0 and p3, and will only touch p1 and p2 at execution time. This has worked this way for years. There's a dedicated column in the output specifically for this purpose, and users who care about partitioning rely on it. So far so good — this is the </a:t>
            </a:r>
            <a:r>
              <a:rPr dirty="0" err="1"/>
              <a:t>behaviour</a:t>
            </a:r>
            <a:r>
              <a:rPr dirty="0"/>
              <a:t> we'd want everywhere.</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Same query, but now in JSON — specifically the legacy JSON format, which is what you get when </a:t>
            </a:r>
            <a:r>
              <a:rPr dirty="0" err="1"/>
              <a:t>explain_json_format_version</a:t>
            </a:r>
            <a:r>
              <a:rPr dirty="0"/>
              <a:t> is set to 1. Inside each table object you get a 'partitions' property, again listing p1 and p2. So the legacy JSON format is consistent with traditional EXPLAIN — both surface the pruned partition list. These two are our reference point for what 'correct' looks like.</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Now here's where the gap starts to show. This is tree-based EXPLAIN — FORMAT=TREE — which is the default format for iterator plans, and the same output you get from EXPLAIN ANALYZE. You can see the index range scan on t1, the range itself, the cost — all useful information. But notice what's missing: there's no mention of partitions anywhere. The optimizer is still doing the pruning under the hood — execution will only read p1 and p2 — but the user has no way to see that from this output. For anyone diagnosing a query on a partitioned table using tree-based EXPLAIN or EXPLAIN ANALYZE, that's a real blind spot.</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And it's the same story with the new JSON format — </a:t>
            </a:r>
            <a:r>
              <a:rPr dirty="0" err="1"/>
              <a:t>explain_json_format_version</a:t>
            </a:r>
            <a:r>
              <a:rPr dirty="0"/>
              <a:t> = 2, which is the iterator-based JSON, and the format used for hypergraph plans as well. You can see the ranges are reported, the rest of the plan is there, but again — no 'partitions' field anywhere in the output. So to </a:t>
            </a:r>
            <a:r>
              <a:rPr dirty="0" err="1"/>
              <a:t>summarise</a:t>
            </a:r>
            <a:r>
              <a:rPr dirty="0"/>
              <a:t> where we are: the two newer iterator-based formats — tree and JSON v2 — both have this gap, while the older traditional and JSON v1 formats have always shown partition info. That's the inconsistency the proposal addresses.</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This slide just puts the picture together side by side. On the left, the formats where partitions are already visible: traditional tabular EXPLAIN with its dedicated column, and legacy JSON with its 'partitions' property. On the right, the formats where partitions are currently hidden: tree-based EXPLAIN, EXPLAIN ANALYZE, and the new JSON output for both standard and hypergraph plans. And the key point — same query, same execution plan, same pruning happening underneath. The only difference is whether the user sees it. If you're a DBA who's switched to FORMAT=TREE or EXPLAIN ANALYZE for the richer iterator-level information, you've effectively lost the ability to confirm partition pruning. That's the user-facing problem.</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So here's the proposed change. Two parts, both on the iterator side. First, in tree-based EXPLAIN — and therefore EXPLAIN ANALYZE as well, since it uses the same renderer — the selected partitions would be reported inline on the relevant table access node. I'll show what that could look like on the next slide. Second, in the new JSON format — </a:t>
            </a:r>
            <a:r>
              <a:rPr dirty="0" err="1"/>
              <a:t>explain_json_format_version</a:t>
            </a:r>
            <a:r>
              <a:rPr dirty="0"/>
              <a:t> = 2, including the hypergraph JSON — a 'partitions' field would be added to the table object, structurally the same as what legacy JSON already has. Important: nothing would change for traditional tabular EXPLAIN or for legacy JSON. Those formats already work correctly, and existing tooling that parses them would be unaffected. The proposal is purely additive on the iterator side.</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Here's what the new tree-based output could look like for our running example. The interesting bit is in the index range scan line — it would now read 'over partitions (p1, p2)' before the range itself. So the user would see the same information they'd get from traditional EXPLAIN, but in the tree format, and crucially also in EXPLAIN ANALYZE — which would mean finally getting partition pruning info together with actual execution statistics. The formatting is intentionally compact so it wouldn't blow up plans for tables with many partitions, and it sits naturally next to the existing range information.</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And here's the proposed JSON output for the same query, with format version 2. You can see a 'partitions' array — listing p1 and p2 — alongside the </a:t>
            </a:r>
            <a:r>
              <a:rPr dirty="0" err="1"/>
              <a:t>table_name</a:t>
            </a:r>
            <a:r>
              <a:rPr dirty="0"/>
              <a:t> and the ranges. The shape is intentionally the same as what legacy JSON already produces, so anyone with tooling that already parses partition info from the v1 format would find the v2 layout familiar. And the same field would apply to hypergraph JSON output as well — same field, same place. That's the proposal in a nutshell. If accepted, partition pruning would be consistently visible across every EXPLAIN format MySQL supports — which would close Bug #12051. Happy to take questions and discuss.</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Thank you everyone. Happy to take any further questions offline or on the bug tracker — Bug #12051.</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8.sv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9.sv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0.sv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7.sv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2.sv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3.sv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Master" Target="../slideMasters/slideMaster1.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Master" Target="../slideMasters/slideMaster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Master" Target="../slideMasters/slideMaster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Master" Target="../slideMasters/slideMaster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slideMaster" Target="../slideMasters/slideMaster1.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0.svg"/><Relationship Id="rId1" Type="http://schemas.openxmlformats.org/officeDocument/2006/relationships/slideMaster" Target="../slideMasters/slideMaster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ark - Title_Pillar">
    <p:bg>
      <p:bgPr>
        <a:solidFill>
          <a:schemeClr val="bg2"/>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DDE11E25-C771-5005-3137-A5673FC27B28}"/>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4" name="Title">
            <a:extLst>
              <a:ext uri="{FF2B5EF4-FFF2-40B4-BE49-F238E27FC236}">
                <a16:creationId xmlns:a16="http://schemas.microsoft.com/office/drawing/2014/main" id="{461BB5F1-8825-7944-96EB-8445317513F5}"/>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Title (up to two lines) </a:t>
            </a:r>
            <a:br>
              <a:rPr lang="en-US" dirty="0"/>
            </a:br>
            <a:r>
              <a:rPr lang="en-US" dirty="0"/>
              <a:t>Oracle Sans Tab Bold</a:t>
            </a:r>
          </a:p>
        </p:txBody>
      </p:sp>
      <p:sp>
        <p:nvSpPr>
          <p:cNvPr id="25" name="Subhead">
            <a:extLst>
              <a:ext uri="{FF2B5EF4-FFF2-40B4-BE49-F238E27FC236}">
                <a16:creationId xmlns:a16="http://schemas.microsoft.com/office/drawing/2014/main" id="{DE85AE1C-733D-7244-A6DA-C3ADBC76ED0C}"/>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11" name="Text Field">
            <a:extLst>
              <a:ext uri="{FF2B5EF4-FFF2-40B4-BE49-F238E27FC236}">
                <a16:creationId xmlns:a16="http://schemas.microsoft.com/office/drawing/2014/main" id="{5096A149-B6C9-A04E-A2B0-54CCFAA42526}"/>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10" name="Text Field 2">
            <a:extLst>
              <a:ext uri="{FF2B5EF4-FFF2-40B4-BE49-F238E27FC236}">
                <a16:creationId xmlns:a16="http://schemas.microsoft.com/office/drawing/2014/main" id="{A57492F9-1AD2-9346-9BB6-C0CF36DEF5ED}"/>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6A4B61EA-E671-B046-E16F-7C37520755BE}"/>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1FCEBD7F-FD1F-90FE-07B1-7E1D2FCAED23}"/>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74E28F03-7252-6A6A-9D9A-7C142FCA4155}"/>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6" name="Oracle Logo" descr="Oracle Logo">
            <a:extLst>
              <a:ext uri="{FF2B5EF4-FFF2-40B4-BE49-F238E27FC236}">
                <a16:creationId xmlns:a16="http://schemas.microsoft.com/office/drawing/2014/main" id="{9CEE2768-B645-2FE2-4588-531E1F7B3BD4}"/>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pic>
        <p:nvPicPr>
          <p:cNvPr id="14" name="OTag" descr="A small square in Oracle Red with the Oracle logo in the center in white">
            <a:extLst>
              <a:ext uri="{FF2B5EF4-FFF2-40B4-BE49-F238E27FC236}">
                <a16:creationId xmlns:a16="http://schemas.microsoft.com/office/drawing/2014/main" id="{F389D100-FFFC-F617-D7BB-53DD869F0D50}"/>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4"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2" name="Accent mark">
            <a:extLst>
              <a:ext uri="{FF2B5EF4-FFF2-40B4-BE49-F238E27FC236}">
                <a16:creationId xmlns:a16="http://schemas.microsoft.com/office/drawing/2014/main" id="{6863E062-D1CC-8F7F-B35F-ADAF6BDE7196}"/>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49920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ight - Title_Pillar">
    <p:bg>
      <p:bgRef idx="1001">
        <a:schemeClr val="bg2"/>
      </p:bgRef>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993B935A-285A-BFFA-E1F4-E79FEB4F9795}"/>
              </a:ext>
            </a:extLst>
          </p:cNvPr>
          <p:cNvSpPr>
            <a:spLocks noGrp="1"/>
          </p:cNvSpPr>
          <p:nvPr>
            <p:ph type="ctrTitle" hasCustomPrompt="1"/>
          </p:nvPr>
        </p:nvSpPr>
        <p:spPr>
          <a:xfrm>
            <a:off x="79246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Title (up to two lines) </a:t>
            </a:r>
            <a:br>
              <a:rPr lang="en-US" dirty="0"/>
            </a:br>
            <a:r>
              <a:rPr lang="en-US" dirty="0"/>
              <a:t>Oracle Sans Tab Bold</a:t>
            </a:r>
          </a:p>
        </p:txBody>
      </p:sp>
      <p:sp>
        <p:nvSpPr>
          <p:cNvPr id="7" name="Subhead">
            <a:extLst>
              <a:ext uri="{FF2B5EF4-FFF2-40B4-BE49-F238E27FC236}">
                <a16:creationId xmlns:a16="http://schemas.microsoft.com/office/drawing/2014/main" id="{EFFF89DD-9D0E-59AA-468D-56F8DF0173D0}"/>
              </a:ext>
            </a:extLst>
          </p:cNvPr>
          <p:cNvSpPr>
            <a:spLocks noGrp="1"/>
          </p:cNvSpPr>
          <p:nvPr>
            <p:ph type="body" sz="quarter" idx="33" hasCustomPrompt="1"/>
          </p:nvPr>
        </p:nvSpPr>
        <p:spPr>
          <a:xfrm>
            <a:off x="79246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72DF4953-83D4-E63F-FAE9-12C7C69CAF76}"/>
              </a:ext>
            </a:extLst>
          </p:cNvPr>
          <p:cNvSpPr>
            <a:spLocks noGrp="1"/>
          </p:cNvSpPr>
          <p:nvPr>
            <p:ph type="body" sz="quarter" idx="35" hasCustomPrompt="1"/>
          </p:nvPr>
        </p:nvSpPr>
        <p:spPr>
          <a:xfrm>
            <a:off x="79246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53939284-5D96-A771-F7CE-39D3A9ADA08C}"/>
              </a:ext>
            </a:extLst>
          </p:cNvPr>
          <p:cNvSpPr>
            <a:spLocks noGrp="1"/>
          </p:cNvSpPr>
          <p:nvPr>
            <p:ph type="body" sz="quarter" idx="34" hasCustomPrompt="1"/>
          </p:nvPr>
        </p:nvSpPr>
        <p:spPr>
          <a:xfrm>
            <a:off x="79246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37A2158C-16EA-51FD-AADB-5CCD72645F29}"/>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3" name="Date Placeholder 2">
            <a:extLst>
              <a:ext uri="{FF2B5EF4-FFF2-40B4-BE49-F238E27FC236}">
                <a16:creationId xmlns:a16="http://schemas.microsoft.com/office/drawing/2014/main" id="{DE9F17F9-481A-5855-B8F0-D871C1F817BF}"/>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sp>
        <p:nvSpPr>
          <p:cNvPr id="4" name="Footer Placeholder 3">
            <a:extLst>
              <a:ext uri="{FF2B5EF4-FFF2-40B4-BE49-F238E27FC236}">
                <a16:creationId xmlns:a16="http://schemas.microsoft.com/office/drawing/2014/main" id="{47EAEE68-C65E-C8C2-44CB-1ECCD753ADAB}"/>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pic>
        <p:nvPicPr>
          <p:cNvPr id="10" name="Oracle Logo" descr="Oracle Logo">
            <a:extLst>
              <a:ext uri="{FF2B5EF4-FFF2-40B4-BE49-F238E27FC236}">
                <a16:creationId xmlns:a16="http://schemas.microsoft.com/office/drawing/2014/main" id="{510A29EB-A69A-C86E-648C-CFF0A2762DCA}"/>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bwMode="invGray">
          <a:xfrm>
            <a:off x="730669" y="1132368"/>
            <a:ext cx="1524893" cy="320039"/>
          </a:xfrm>
          <a:prstGeom prst="rect">
            <a:avLst/>
          </a:prstGeom>
        </p:spPr>
      </p:pic>
      <p:pic>
        <p:nvPicPr>
          <p:cNvPr id="13" name="OTag" descr="A small square in Oracle Red with the Oracle logo in the center in white">
            <a:extLst>
              <a:ext uri="{FF2B5EF4-FFF2-40B4-BE49-F238E27FC236}">
                <a16:creationId xmlns:a16="http://schemas.microsoft.com/office/drawing/2014/main" id="{BB472E52-9049-8F88-829D-93C385311F2B}"/>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6" name="Accent mark">
            <a:extLst>
              <a:ext uri="{FF2B5EF4-FFF2-40B4-BE49-F238E27FC236}">
                <a16:creationId xmlns:a16="http://schemas.microsoft.com/office/drawing/2014/main" id="{F6C8D001-5C68-50FD-8A15-9F62CD4FCCF2}"/>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14755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ark - Title_2">
    <p:bg>
      <p:bgRef idx="1001">
        <a:schemeClr val="bg1"/>
      </p:bgRef>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C92A7232-5506-CF74-ABAC-596E66DF6213}"/>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General/fusion title</a:t>
            </a:r>
            <a:br>
              <a:rPr lang="en-US" dirty="0"/>
            </a:br>
            <a:r>
              <a:rPr lang="en-US" dirty="0"/>
              <a:t>Oracle Sans Tab Bold</a:t>
            </a:r>
          </a:p>
        </p:txBody>
      </p:sp>
      <p:sp>
        <p:nvSpPr>
          <p:cNvPr id="7" name="Subhead">
            <a:extLst>
              <a:ext uri="{FF2B5EF4-FFF2-40B4-BE49-F238E27FC236}">
                <a16:creationId xmlns:a16="http://schemas.microsoft.com/office/drawing/2014/main" id="{BE95545E-FF7C-FA0C-6AC2-06B9FD536E40}"/>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2BE9B241-6CCA-C350-8E9C-CBFF15AC920B}"/>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D30678C3-79B5-61B9-5BD6-D4D2E38C4E26}"/>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pic>
        <p:nvPicPr>
          <p:cNvPr id="14" name="Picture 13">
            <a:extLst>
              <a:ext uri="{FF2B5EF4-FFF2-40B4-BE49-F238E27FC236}">
                <a16:creationId xmlns:a16="http://schemas.microsoft.com/office/drawing/2014/main" id="{761CEBF1-2CD2-4E62-6E9D-873094DB16EB}"/>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l="34250" b="38000"/>
          <a:stretch/>
        </p:blipFill>
        <p:spPr>
          <a:xfrm>
            <a:off x="4175780" y="0"/>
            <a:ext cx="8016219" cy="4251947"/>
          </a:xfrm>
          <a:prstGeom prst="rect">
            <a:avLst/>
          </a:prstGeom>
        </p:spPr>
      </p:pic>
      <p:sp>
        <p:nvSpPr>
          <p:cNvPr id="5" name="Slide Number Placeholder 4">
            <a:extLst>
              <a:ext uri="{FF2B5EF4-FFF2-40B4-BE49-F238E27FC236}">
                <a16:creationId xmlns:a16="http://schemas.microsoft.com/office/drawing/2014/main" id="{AE2FA60F-BC05-9DFE-3A03-811A5C61BAE6}"/>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3204F087-6972-AA39-00DB-C10EDEB80749}"/>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6891A512-3F6B-08FA-3574-4BF50D31E5E8}"/>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7B928B4F-1E89-D2DF-1BE1-69DBA7C5E4D4}"/>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6" name="Accent mark">
            <a:extLst>
              <a:ext uri="{FF2B5EF4-FFF2-40B4-BE49-F238E27FC236}">
                <a16:creationId xmlns:a16="http://schemas.microsoft.com/office/drawing/2014/main" id="{5F9B697F-5404-108B-4B52-A27DAB8F742D}"/>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416673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ight - Title_2">
    <p:bg>
      <p:bgRef idx="1001">
        <a:schemeClr val="bg2"/>
      </p:bgRef>
    </p:bg>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796204AF-CFD8-7CED-4E39-54AF670244A8}"/>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General/fusion title</a:t>
            </a:r>
            <a:br>
              <a:rPr lang="en-US" dirty="0"/>
            </a:br>
            <a:r>
              <a:rPr lang="en-US" dirty="0"/>
              <a:t>Oracle Sans Tab Bold</a:t>
            </a:r>
          </a:p>
        </p:txBody>
      </p:sp>
      <p:sp>
        <p:nvSpPr>
          <p:cNvPr id="7" name="Subhead">
            <a:extLst>
              <a:ext uri="{FF2B5EF4-FFF2-40B4-BE49-F238E27FC236}">
                <a16:creationId xmlns:a16="http://schemas.microsoft.com/office/drawing/2014/main" id="{FC046655-F632-39CF-A827-AEF7BEDCA8A4}"/>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396B045C-5351-70B5-4F7C-3804C75BD4B2}"/>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997BC39A-E5C4-5AD8-8642-A190BFB4DF55}"/>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pic>
        <p:nvPicPr>
          <p:cNvPr id="12" name="Picture 11">
            <a:extLst>
              <a:ext uri="{FF2B5EF4-FFF2-40B4-BE49-F238E27FC236}">
                <a16:creationId xmlns:a16="http://schemas.microsoft.com/office/drawing/2014/main" id="{CBA719C0-D9A1-1596-0F80-33933F8F0087}"/>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l="32750" b="38000"/>
          <a:stretch/>
        </p:blipFill>
        <p:spPr>
          <a:xfrm>
            <a:off x="3992902" y="0"/>
            <a:ext cx="8199097" cy="4251948"/>
          </a:xfrm>
          <a:prstGeom prst="rect">
            <a:avLst/>
          </a:prstGeom>
        </p:spPr>
      </p:pic>
      <p:sp>
        <p:nvSpPr>
          <p:cNvPr id="5" name="Slide Number Placeholder 4">
            <a:extLst>
              <a:ext uri="{FF2B5EF4-FFF2-40B4-BE49-F238E27FC236}">
                <a16:creationId xmlns:a16="http://schemas.microsoft.com/office/drawing/2014/main" id="{08620179-92E2-B33C-7BF7-7DD2B9A69999}"/>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3" name="Footer Placeholder 3">
            <a:extLst>
              <a:ext uri="{FF2B5EF4-FFF2-40B4-BE49-F238E27FC236}">
                <a16:creationId xmlns:a16="http://schemas.microsoft.com/office/drawing/2014/main" id="{0234D53E-E775-84ED-87D4-03A6155462F2}"/>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2" name="Date Placeholder 2">
            <a:extLst>
              <a:ext uri="{FF2B5EF4-FFF2-40B4-BE49-F238E27FC236}">
                <a16:creationId xmlns:a16="http://schemas.microsoft.com/office/drawing/2014/main" id="{7B203E0B-C243-2092-E571-D8301E6712EB}"/>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1534211D-94C1-6321-2BC4-792C1D136914}"/>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6" name="Accent mark">
            <a:extLst>
              <a:ext uri="{FF2B5EF4-FFF2-40B4-BE49-F238E27FC236}">
                <a16:creationId xmlns:a16="http://schemas.microsoft.com/office/drawing/2014/main" id="{F3B22FDD-1B93-0A37-25CC-77AE4A31F45E}"/>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830599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full-image">
    <p:bg>
      <p:bgRef idx="1001">
        <a:schemeClr val="bg2"/>
      </p:bgRef>
    </p:bg>
    <p:spTree>
      <p:nvGrpSpPr>
        <p:cNvPr id="1" name=""/>
        <p:cNvGrpSpPr/>
        <p:nvPr/>
      </p:nvGrpSpPr>
      <p:grpSpPr>
        <a:xfrm>
          <a:off x="0" y="0"/>
          <a:ext cx="0" cy="0"/>
          <a:chOff x="0" y="0"/>
          <a:chExt cx="0" cy="0"/>
        </a:xfrm>
      </p:grpSpPr>
      <p:sp>
        <p:nvSpPr>
          <p:cNvPr id="11" name="Gradient overlay">
            <a:extLst>
              <a:ext uri="{FF2B5EF4-FFF2-40B4-BE49-F238E27FC236}">
                <a16:creationId xmlns:a16="http://schemas.microsoft.com/office/drawing/2014/main" id="{E873D90A-E4A3-F78A-F391-D1DB29911070}"/>
              </a:ext>
            </a:extLst>
          </p:cNvPr>
          <p:cNvSpPr>
            <a:spLocks/>
          </p:cNvSpPr>
          <p:nvPr userDrawn="1"/>
        </p:nvSpPr>
        <p:spPr>
          <a:xfrm>
            <a:off x="0" y="0"/>
            <a:ext cx="7467585" cy="6858000"/>
          </a:xfrm>
          <a:prstGeom prst="rect">
            <a:avLst/>
          </a:prstGeom>
          <a:gradFill>
            <a:gsLst>
              <a:gs pos="69000">
                <a:srgbClr val="2A2F2F">
                  <a:alpha val="70000"/>
                </a:srgbClr>
              </a:gs>
              <a:gs pos="0">
                <a:schemeClr val="bg1"/>
              </a:gs>
              <a:gs pos="100000">
                <a:schemeClr val="bg2">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a:extLst>
              <a:ext uri="{FF2B5EF4-FFF2-40B4-BE49-F238E27FC236}">
                <a16:creationId xmlns:a16="http://schemas.microsoft.com/office/drawing/2014/main" id="{5E1C8E87-14CA-EB0A-B967-57776EF53426}"/>
              </a:ext>
            </a:extLst>
          </p:cNvPr>
          <p:cNvSpPr>
            <a:spLocks noGrp="1"/>
          </p:cNvSpPr>
          <p:nvPr>
            <p:ph type="ctrTitle" hasCustomPrompt="1"/>
          </p:nvPr>
        </p:nvSpPr>
        <p:spPr>
          <a:xfrm>
            <a:off x="792538" y="2148840"/>
            <a:ext cx="6583608"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General title</a:t>
            </a:r>
            <a:br>
              <a:rPr lang="en-US" dirty="0"/>
            </a:br>
            <a:r>
              <a:rPr lang="en-US" dirty="0"/>
              <a:t>(up to two lines)</a:t>
            </a:r>
          </a:p>
        </p:txBody>
      </p:sp>
      <p:sp>
        <p:nvSpPr>
          <p:cNvPr id="8" name="Subhead">
            <a:extLst>
              <a:ext uri="{FF2B5EF4-FFF2-40B4-BE49-F238E27FC236}">
                <a16:creationId xmlns:a16="http://schemas.microsoft.com/office/drawing/2014/main" id="{9F13C004-6A96-3D61-9397-40C41F43523D}"/>
              </a:ext>
            </a:extLst>
          </p:cNvPr>
          <p:cNvSpPr>
            <a:spLocks noGrp="1"/>
          </p:cNvSpPr>
          <p:nvPr>
            <p:ph type="body" sz="quarter" idx="33" hasCustomPrompt="1"/>
          </p:nvPr>
        </p:nvSpPr>
        <p:spPr>
          <a:xfrm>
            <a:off x="792538" y="3519553"/>
            <a:ext cx="6583608"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9" name="Text Field">
            <a:extLst>
              <a:ext uri="{FF2B5EF4-FFF2-40B4-BE49-F238E27FC236}">
                <a16:creationId xmlns:a16="http://schemas.microsoft.com/office/drawing/2014/main" id="{29BC5DBB-6459-FA83-A3C0-242C30783B69}"/>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12" name="Text Field 2">
            <a:extLst>
              <a:ext uri="{FF2B5EF4-FFF2-40B4-BE49-F238E27FC236}">
                <a16:creationId xmlns:a16="http://schemas.microsoft.com/office/drawing/2014/main" id="{E4F8B91E-3CD8-7B6C-C073-0E255807CCEF}"/>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08620179-92E2-B33C-7BF7-7DD2B9A69999}"/>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3" name="Footer Placeholder 3">
            <a:extLst>
              <a:ext uri="{FF2B5EF4-FFF2-40B4-BE49-F238E27FC236}">
                <a16:creationId xmlns:a16="http://schemas.microsoft.com/office/drawing/2014/main" id="{0234D53E-E775-84ED-87D4-03A6155462F2}"/>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2" name="Date Placeholder 2">
            <a:extLst>
              <a:ext uri="{FF2B5EF4-FFF2-40B4-BE49-F238E27FC236}">
                <a16:creationId xmlns:a16="http://schemas.microsoft.com/office/drawing/2014/main" id="{7B203E0B-C243-2092-E571-D8301E6712EB}"/>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7" name="Oracle Logo" descr="Oracle Logo">
            <a:extLst>
              <a:ext uri="{FF2B5EF4-FFF2-40B4-BE49-F238E27FC236}">
                <a16:creationId xmlns:a16="http://schemas.microsoft.com/office/drawing/2014/main" id="{D3B9F45A-1FFB-8B3C-4F70-6D6363AA6D25}"/>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bwMode="invGray">
          <a:xfrm>
            <a:off x="730669" y="1132368"/>
            <a:ext cx="1524893" cy="320039"/>
          </a:xfrm>
          <a:prstGeom prst="rect">
            <a:avLst/>
          </a:prstGeom>
        </p:spPr>
      </p:pic>
      <p:sp>
        <p:nvSpPr>
          <p:cNvPr id="6" name="Accent mark">
            <a:extLst>
              <a:ext uri="{FF2B5EF4-FFF2-40B4-BE49-F238E27FC236}">
                <a16:creationId xmlns:a16="http://schemas.microsoft.com/office/drawing/2014/main" id="{0502ED2C-D10E-1DB4-3557-E5C9C7E4D238}"/>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34331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Cover_3">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Title">
            <a:extLst>
              <a:ext uri="{FF2B5EF4-FFF2-40B4-BE49-F238E27FC236}">
                <a16:creationId xmlns:a16="http://schemas.microsoft.com/office/drawing/2014/main" id="{8745EE5B-9C14-4DF6-7ECF-3B850514DAA4}"/>
              </a:ext>
            </a:extLst>
          </p:cNvPr>
          <p:cNvSpPr>
            <a:spLocks noGrp="1"/>
          </p:cNvSpPr>
          <p:nvPr>
            <p:ph type="ctrTitle" hasCustomPrompt="1"/>
          </p:nvPr>
        </p:nvSpPr>
        <p:spPr>
          <a:xfrm>
            <a:off x="79246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Health &amp; Life Sciences </a:t>
            </a:r>
            <a:br>
              <a:rPr lang="en-US" dirty="0"/>
            </a:br>
            <a:r>
              <a:rPr lang="en-US" dirty="0"/>
              <a:t>Title (up to two lines)</a:t>
            </a:r>
          </a:p>
        </p:txBody>
      </p:sp>
      <p:sp>
        <p:nvSpPr>
          <p:cNvPr id="8" name="Subhead">
            <a:extLst>
              <a:ext uri="{FF2B5EF4-FFF2-40B4-BE49-F238E27FC236}">
                <a16:creationId xmlns:a16="http://schemas.microsoft.com/office/drawing/2014/main" id="{963CCACE-E1BA-B49E-CFB8-0B77CDCFE791}"/>
              </a:ext>
            </a:extLst>
          </p:cNvPr>
          <p:cNvSpPr>
            <a:spLocks noGrp="1"/>
          </p:cNvSpPr>
          <p:nvPr>
            <p:ph type="body" sz="quarter" idx="33" hasCustomPrompt="1"/>
          </p:nvPr>
        </p:nvSpPr>
        <p:spPr>
          <a:xfrm>
            <a:off x="79246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9" name="Text Field">
            <a:extLst>
              <a:ext uri="{FF2B5EF4-FFF2-40B4-BE49-F238E27FC236}">
                <a16:creationId xmlns:a16="http://schemas.microsoft.com/office/drawing/2014/main" id="{F8BD25F6-9734-8037-1C67-1A99384E68CA}"/>
              </a:ext>
            </a:extLst>
          </p:cNvPr>
          <p:cNvSpPr>
            <a:spLocks noGrp="1"/>
          </p:cNvSpPr>
          <p:nvPr>
            <p:ph type="body" sz="quarter" idx="35" hasCustomPrompt="1"/>
          </p:nvPr>
        </p:nvSpPr>
        <p:spPr>
          <a:xfrm>
            <a:off x="79246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12" name="Text Field 2">
            <a:extLst>
              <a:ext uri="{FF2B5EF4-FFF2-40B4-BE49-F238E27FC236}">
                <a16:creationId xmlns:a16="http://schemas.microsoft.com/office/drawing/2014/main" id="{754A77E7-2B50-3BBF-5653-BC60AF4CA831}"/>
              </a:ext>
            </a:extLst>
          </p:cNvPr>
          <p:cNvSpPr>
            <a:spLocks noGrp="1"/>
          </p:cNvSpPr>
          <p:nvPr>
            <p:ph type="body" sz="quarter" idx="34" hasCustomPrompt="1"/>
          </p:nvPr>
        </p:nvSpPr>
        <p:spPr>
          <a:xfrm>
            <a:off x="79246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6" name="Footer Placeholder 5">
            <a:extLst>
              <a:ext uri="{FF2B5EF4-FFF2-40B4-BE49-F238E27FC236}">
                <a16:creationId xmlns:a16="http://schemas.microsoft.com/office/drawing/2014/main" id="{1B6DA0C6-D822-15F6-04DD-B18D3E44619C}"/>
              </a:ext>
            </a:extLst>
          </p:cNvPr>
          <p:cNvSpPr txBox="1">
            <a:spLocks/>
          </p:cNvSpPr>
          <p:nvPr userDrawn="1"/>
        </p:nvSpPr>
        <p:spPr>
          <a:xfrm>
            <a:off x="792538" y="5850115"/>
            <a:ext cx="6845809" cy="885046"/>
          </a:xfrm>
          <a:prstGeom prst="rect">
            <a:avLst/>
          </a:prstGeom>
        </p:spPr>
        <p:txBody>
          <a:bodyPr lIns="0" tIns="0" rIns="0" bIns="0" anchor="b"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800" dirty="0">
                <a:solidFill>
                  <a:schemeClr val="tx1"/>
                </a:solidFill>
                <a:effectLst/>
                <a:latin typeface="Oracle Sans Tab" panose="020B0503020204020204" pitchFamily="34" charset="0"/>
                <a:cs typeface="Oracle Sans Tab" panose="020B0503020204020204" pitchFamily="34" charset="0"/>
              </a:rPr>
              <a:t>Some regulatory certifications or registrations to products or services referenced on this website are held by Cerner Corporation. Cerner Corporation is a wholly-owned subsidiary of Oracle. Cerner Corporation is an ONC-certified health IT developer and a registered medical device manufacturer in the United States and other jurisdictions worldwide.</a:t>
            </a:r>
          </a:p>
        </p:txBody>
      </p:sp>
      <p:sp>
        <p:nvSpPr>
          <p:cNvPr id="5" name="Slide Number Placeholder 4">
            <a:extLst>
              <a:ext uri="{FF2B5EF4-FFF2-40B4-BE49-F238E27FC236}">
                <a16:creationId xmlns:a16="http://schemas.microsoft.com/office/drawing/2014/main" id="{7240816A-A8A3-D504-F672-2ACA6ABC2174}"/>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1C7B878C-7245-36C9-328A-025A91624A3E}"/>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F92E9260-E0B5-9C63-CE19-3A9F3785B887}"/>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3365A273-093D-DAA1-4CF5-EB5C452E599D}"/>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2" name="Accent mark">
            <a:extLst>
              <a:ext uri="{FF2B5EF4-FFF2-40B4-BE49-F238E27FC236}">
                <a16:creationId xmlns:a16="http://schemas.microsoft.com/office/drawing/2014/main" id="{B9FBA5DC-EBA8-3759-0EF4-5D00C9CB65F1}"/>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631682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Cover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 name="Title">
            <a:extLst>
              <a:ext uri="{FF2B5EF4-FFF2-40B4-BE49-F238E27FC236}">
                <a16:creationId xmlns:a16="http://schemas.microsoft.com/office/drawing/2014/main" id="{461BB5F1-8825-7944-96EB-8445317513F5}"/>
              </a:ext>
            </a:extLst>
          </p:cNvPr>
          <p:cNvSpPr>
            <a:spLocks noGrp="1"/>
          </p:cNvSpPr>
          <p:nvPr>
            <p:ph type="ctrTitle" hasCustomPrompt="1"/>
          </p:nvPr>
        </p:nvSpPr>
        <p:spPr>
          <a:xfrm>
            <a:off x="792470" y="2148840"/>
            <a:ext cx="6217920" cy="1280160"/>
          </a:xfrm>
          <a:noFill/>
        </p:spPr>
        <p:txBody>
          <a:bodyPr vert="horz" wrap="square" lIns="0" tIns="0" rIns="0" bIns="91440" rtlCol="0" anchor="b">
            <a:noAutofit/>
          </a:bodyPr>
          <a:lstStyle>
            <a:lvl1pPr>
              <a:lnSpc>
                <a:spcPct val="100000"/>
              </a:lnSpc>
              <a:defRPr lang="en-US" sz="4000" b="1" dirty="0">
                <a:latin typeface="+mn-lt"/>
              </a:defRPr>
            </a:lvl1pPr>
          </a:lstStyle>
          <a:p>
            <a:pPr lvl="0">
              <a:lnSpc>
                <a:spcPct val="100000"/>
              </a:lnSpc>
            </a:pPr>
            <a:r>
              <a:rPr lang="en-US" dirty="0"/>
              <a:t>Fusion Suite title</a:t>
            </a:r>
            <a:br>
              <a:rPr lang="en-US" dirty="0"/>
            </a:br>
            <a:r>
              <a:rPr lang="en-US" dirty="0"/>
              <a:t>Oracle Sans Tab Bold</a:t>
            </a:r>
          </a:p>
        </p:txBody>
      </p:sp>
      <p:sp>
        <p:nvSpPr>
          <p:cNvPr id="25" name="Subhead">
            <a:extLst>
              <a:ext uri="{FF2B5EF4-FFF2-40B4-BE49-F238E27FC236}">
                <a16:creationId xmlns:a16="http://schemas.microsoft.com/office/drawing/2014/main" id="{DE85AE1C-733D-7244-A6DA-C3ADBC76ED0C}"/>
              </a:ext>
            </a:extLst>
          </p:cNvPr>
          <p:cNvSpPr>
            <a:spLocks noGrp="1"/>
          </p:cNvSpPr>
          <p:nvPr>
            <p:ph type="body" sz="quarter" idx="33" hasCustomPrompt="1"/>
          </p:nvPr>
        </p:nvSpPr>
        <p:spPr>
          <a:xfrm>
            <a:off x="792470" y="3519553"/>
            <a:ext cx="621792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11" name="Text Field">
            <a:extLst>
              <a:ext uri="{FF2B5EF4-FFF2-40B4-BE49-F238E27FC236}">
                <a16:creationId xmlns:a16="http://schemas.microsoft.com/office/drawing/2014/main" id="{5096A149-B6C9-A04E-A2B0-54CCFAA42526}"/>
              </a:ext>
            </a:extLst>
          </p:cNvPr>
          <p:cNvSpPr>
            <a:spLocks noGrp="1"/>
          </p:cNvSpPr>
          <p:nvPr>
            <p:ph type="body" sz="quarter" idx="35" hasCustomPrompt="1"/>
          </p:nvPr>
        </p:nvSpPr>
        <p:spPr>
          <a:xfrm>
            <a:off x="792470" y="4544568"/>
            <a:ext cx="5077970" cy="266291"/>
          </a:xfrm>
          <a:prstGeom prst="rect">
            <a:avLst/>
          </a:prstGeom>
          <a:noFill/>
        </p:spPr>
        <p:txBody>
          <a:bodyPr>
            <a:noAutofit/>
          </a:bodyPr>
          <a:lstStyle>
            <a:lvl1pPr>
              <a:lnSpc>
                <a:spcPct val="100000"/>
              </a:lnSpc>
              <a:defRPr b="1"/>
            </a:lvl1pPr>
          </a:lstStyle>
          <a:p>
            <a:pPr lvl="0"/>
            <a:r>
              <a:rPr lang="en-US" dirty="0"/>
              <a:t>Name</a:t>
            </a:r>
          </a:p>
        </p:txBody>
      </p:sp>
      <p:sp>
        <p:nvSpPr>
          <p:cNvPr id="10" name="Text Field 2">
            <a:extLst>
              <a:ext uri="{FF2B5EF4-FFF2-40B4-BE49-F238E27FC236}">
                <a16:creationId xmlns:a16="http://schemas.microsoft.com/office/drawing/2014/main" id="{A57492F9-1AD2-9346-9BB6-C0CF36DEF5ED}"/>
              </a:ext>
            </a:extLst>
          </p:cNvPr>
          <p:cNvSpPr>
            <a:spLocks noGrp="1"/>
          </p:cNvSpPr>
          <p:nvPr>
            <p:ph type="body" sz="quarter" idx="34" hasCustomPrompt="1"/>
          </p:nvPr>
        </p:nvSpPr>
        <p:spPr>
          <a:xfrm>
            <a:off x="792470" y="4882896"/>
            <a:ext cx="5077970" cy="895181"/>
          </a:xfrm>
          <a:prstGeom prst="rect">
            <a:avLst/>
          </a:prstGeom>
          <a:noFill/>
        </p:spPr>
        <p:txBody>
          <a:bodyPr>
            <a:noAutofit/>
          </a:bodyPr>
          <a:lstStyle>
            <a:lvl1pPr>
              <a:lnSpc>
                <a:spcPct val="100000"/>
              </a:lnSpc>
              <a:defRPr/>
            </a:lvl1pPr>
          </a:lstStyle>
          <a:p>
            <a:pPr lvl="0"/>
            <a:r>
              <a:rPr lang="en-US" dirty="0"/>
              <a:t>Presenter’s Title</a:t>
            </a:r>
          </a:p>
          <a:p>
            <a:pPr lvl="0"/>
            <a:r>
              <a:rPr lang="en-US" dirty="0"/>
              <a:t>Organization, Division or Business Unit</a:t>
            </a:r>
          </a:p>
          <a:p>
            <a:pPr lvl="0"/>
            <a:r>
              <a:rPr lang="en-US" dirty="0"/>
              <a:t>Month 00, 2026</a:t>
            </a:r>
          </a:p>
        </p:txBody>
      </p:sp>
      <p:pic>
        <p:nvPicPr>
          <p:cNvPr id="14" name="Oracle Logo" descr="Oracle Logo">
            <a:extLst>
              <a:ext uri="{FF2B5EF4-FFF2-40B4-BE49-F238E27FC236}">
                <a16:creationId xmlns:a16="http://schemas.microsoft.com/office/drawing/2014/main" id="{90869BEA-7CC8-4176-A565-8203484F77D7}"/>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5" name="Slide Number Placeholder 4">
            <a:extLst>
              <a:ext uri="{FF2B5EF4-FFF2-40B4-BE49-F238E27FC236}">
                <a16:creationId xmlns:a16="http://schemas.microsoft.com/office/drawing/2014/main" id="{3DCCBFFD-1208-DC98-6F83-AD17B21EFDE4}"/>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9C95C387-C6B6-B09D-D9C1-A530A566B205}"/>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81CE87F9-CC9A-B7B1-715A-1FC35C2906A5}"/>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834756B5-7E88-686B-81C7-9145FA6393AA}"/>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8756747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Cover_5">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A274040B-F0B7-0500-24CB-E40A3880817B}"/>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SCM title (up to two lines) </a:t>
            </a:r>
            <a:br>
              <a:rPr lang="en-US" dirty="0"/>
            </a:br>
            <a:r>
              <a:rPr lang="en-US" dirty="0"/>
              <a:t>Oracle Sans Tab Bold</a:t>
            </a:r>
          </a:p>
        </p:txBody>
      </p:sp>
      <p:sp>
        <p:nvSpPr>
          <p:cNvPr id="7" name="Subhead">
            <a:extLst>
              <a:ext uri="{FF2B5EF4-FFF2-40B4-BE49-F238E27FC236}">
                <a16:creationId xmlns:a16="http://schemas.microsoft.com/office/drawing/2014/main" id="{BB696622-2058-4C4E-FECA-34F1F6C4A20D}"/>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08AD1B2D-5265-AF61-4278-C58493F3B2D3}"/>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2BC9F5FB-2E6C-6C9C-FB33-0771B5305E36}"/>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68AE499B-EBAD-FB38-949F-59147DB0EA0A}"/>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5AB17156-07C5-6698-A84A-64A1E6FB7115}"/>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E9AF2F7B-85CD-E771-2A37-0C490AADFAA0}"/>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88D7C3F2-D177-BD40-948A-A0EF229EC10D}"/>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2" name="Accent mark">
            <a:extLst>
              <a:ext uri="{FF2B5EF4-FFF2-40B4-BE49-F238E27FC236}">
                <a16:creationId xmlns:a16="http://schemas.microsoft.com/office/drawing/2014/main" id="{968E1C2E-E87B-195A-71AA-AC8BE8FEC015}"/>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09535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Title_6">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DFFF5E92-4648-2480-5EFA-4514C715D5B2}"/>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ERP title (up to two lines) </a:t>
            </a:r>
            <a:br>
              <a:rPr lang="en-US" dirty="0"/>
            </a:br>
            <a:r>
              <a:rPr lang="en-US" dirty="0"/>
              <a:t>Oracle Sans Tab Bold</a:t>
            </a:r>
          </a:p>
        </p:txBody>
      </p:sp>
      <p:sp>
        <p:nvSpPr>
          <p:cNvPr id="7" name="Subhead">
            <a:extLst>
              <a:ext uri="{FF2B5EF4-FFF2-40B4-BE49-F238E27FC236}">
                <a16:creationId xmlns:a16="http://schemas.microsoft.com/office/drawing/2014/main" id="{7184176C-647E-4FA4-7662-D8112ED77D34}"/>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A2EE897B-F943-19EE-12DF-51761821645F}"/>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CA1E31BC-14D4-B856-F073-5EA6A1E77BAC}"/>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543BB43F-1E4E-AE49-23A6-A224E6C2D0D7}"/>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504A6EC8-17D1-91B9-9CCB-FE079DA5ABFB}"/>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EEF621B1-0D26-F83E-E0D2-4B478D80142B}"/>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7636CD02-1B61-6C12-5A81-3A48181A9024}"/>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2" name="Accent mark">
            <a:extLst>
              <a:ext uri="{FF2B5EF4-FFF2-40B4-BE49-F238E27FC236}">
                <a16:creationId xmlns:a16="http://schemas.microsoft.com/office/drawing/2014/main" id="{4DD9731D-D638-ACED-0DBB-64723445203A}"/>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335207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Cover_7">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1C249B44-5D03-EA20-14C6-F9C2A9AB50F5}"/>
              </a:ext>
            </a:extLst>
          </p:cNvPr>
          <p:cNvSpPr>
            <a:spLocks noGrp="1"/>
          </p:cNvSpPr>
          <p:nvPr>
            <p:ph type="ctrTitle" hasCustomPrompt="1"/>
          </p:nvPr>
        </p:nvSpPr>
        <p:spPr>
          <a:xfrm>
            <a:off x="79246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HCM title (up to two lines) </a:t>
            </a:r>
            <a:br>
              <a:rPr lang="en-US" dirty="0"/>
            </a:br>
            <a:r>
              <a:rPr lang="en-US" dirty="0"/>
              <a:t>Oracle Sans Tab Bold</a:t>
            </a:r>
          </a:p>
        </p:txBody>
      </p:sp>
      <p:sp>
        <p:nvSpPr>
          <p:cNvPr id="7" name="Subhead">
            <a:extLst>
              <a:ext uri="{FF2B5EF4-FFF2-40B4-BE49-F238E27FC236}">
                <a16:creationId xmlns:a16="http://schemas.microsoft.com/office/drawing/2014/main" id="{CFF1AD0F-A521-9C8E-1B0B-C0AAECD3307F}"/>
              </a:ext>
            </a:extLst>
          </p:cNvPr>
          <p:cNvSpPr>
            <a:spLocks noGrp="1"/>
          </p:cNvSpPr>
          <p:nvPr>
            <p:ph type="body" sz="quarter" idx="33" hasCustomPrompt="1"/>
          </p:nvPr>
        </p:nvSpPr>
        <p:spPr>
          <a:xfrm>
            <a:off x="79246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6525F097-D9EE-EA10-1A44-3D1D0CC4FBE0}"/>
              </a:ext>
            </a:extLst>
          </p:cNvPr>
          <p:cNvSpPr>
            <a:spLocks noGrp="1"/>
          </p:cNvSpPr>
          <p:nvPr>
            <p:ph type="body" sz="quarter" idx="35" hasCustomPrompt="1"/>
          </p:nvPr>
        </p:nvSpPr>
        <p:spPr>
          <a:xfrm>
            <a:off x="79246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AE7AB41E-99B0-7F6C-6D90-1255399A4F67}"/>
              </a:ext>
            </a:extLst>
          </p:cNvPr>
          <p:cNvSpPr>
            <a:spLocks noGrp="1"/>
          </p:cNvSpPr>
          <p:nvPr>
            <p:ph type="body" sz="quarter" idx="34" hasCustomPrompt="1"/>
          </p:nvPr>
        </p:nvSpPr>
        <p:spPr>
          <a:xfrm>
            <a:off x="79246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74811496-0F3F-2EFC-BF0D-44B4652D8EBB}"/>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32DEED53-1C90-2AFF-D971-0E0179F66888}"/>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6C777348-8686-2E82-3270-E018943D1EF1}"/>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A6FE85A7-960A-B7DF-96B4-1F84481CF49D}"/>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11" name="Accent mark">
            <a:extLst>
              <a:ext uri="{FF2B5EF4-FFF2-40B4-BE49-F238E27FC236}">
                <a16:creationId xmlns:a16="http://schemas.microsoft.com/office/drawing/2014/main" id="{6D3CBBA4-EC09-8E88-4264-A0AC9E88275E}"/>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210580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Cover_8">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3568EDC7-82E8-C0FD-23C9-5E2F85B327A1}"/>
              </a:ext>
            </a:extLst>
          </p:cNvPr>
          <p:cNvSpPr>
            <a:spLocks noGrp="1"/>
          </p:cNvSpPr>
          <p:nvPr>
            <p:ph type="ctrTitle" hasCustomPrompt="1"/>
          </p:nvPr>
        </p:nvSpPr>
        <p:spPr>
          <a:xfrm>
            <a:off x="79246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CX title (up to two lines) </a:t>
            </a:r>
            <a:br>
              <a:rPr lang="en-US" dirty="0"/>
            </a:br>
            <a:r>
              <a:rPr lang="en-US" dirty="0"/>
              <a:t>Oracle Sans Tab Bold</a:t>
            </a:r>
          </a:p>
        </p:txBody>
      </p:sp>
      <p:sp>
        <p:nvSpPr>
          <p:cNvPr id="7" name="Subhead">
            <a:extLst>
              <a:ext uri="{FF2B5EF4-FFF2-40B4-BE49-F238E27FC236}">
                <a16:creationId xmlns:a16="http://schemas.microsoft.com/office/drawing/2014/main" id="{061B9EB2-A1F6-2571-35A5-B192ACB03AE1}"/>
              </a:ext>
            </a:extLst>
          </p:cNvPr>
          <p:cNvSpPr>
            <a:spLocks noGrp="1"/>
          </p:cNvSpPr>
          <p:nvPr>
            <p:ph type="body" sz="quarter" idx="33" hasCustomPrompt="1"/>
          </p:nvPr>
        </p:nvSpPr>
        <p:spPr>
          <a:xfrm>
            <a:off x="79246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6F8D591A-4D00-D5F4-4A83-1E71D6FEAED4}"/>
              </a:ext>
            </a:extLst>
          </p:cNvPr>
          <p:cNvSpPr>
            <a:spLocks noGrp="1"/>
          </p:cNvSpPr>
          <p:nvPr>
            <p:ph type="body" sz="quarter" idx="35" hasCustomPrompt="1"/>
          </p:nvPr>
        </p:nvSpPr>
        <p:spPr>
          <a:xfrm>
            <a:off x="79246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10E9E6D4-F5CC-7C97-90BB-4EDFBE9AA1B7}"/>
              </a:ext>
            </a:extLst>
          </p:cNvPr>
          <p:cNvSpPr>
            <a:spLocks noGrp="1"/>
          </p:cNvSpPr>
          <p:nvPr>
            <p:ph type="body" sz="quarter" idx="34" hasCustomPrompt="1"/>
          </p:nvPr>
        </p:nvSpPr>
        <p:spPr>
          <a:xfrm>
            <a:off x="79246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350795E3-D122-12B5-7C04-44DCB3D36801}"/>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15748CF8-F274-FB47-CAED-F7B6DBFAB058}"/>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495B2ADA-461A-FD6A-5CF8-C6DF73B366A2}"/>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10" name="Oracle Logo" descr="Oracle Logo">
            <a:extLst>
              <a:ext uri="{FF2B5EF4-FFF2-40B4-BE49-F238E27FC236}">
                <a16:creationId xmlns:a16="http://schemas.microsoft.com/office/drawing/2014/main" id="{72096009-10CC-D3A8-D651-A6324946E617}"/>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2" name="Accent mark">
            <a:extLst>
              <a:ext uri="{FF2B5EF4-FFF2-40B4-BE49-F238E27FC236}">
                <a16:creationId xmlns:a16="http://schemas.microsoft.com/office/drawing/2014/main" id="{7E4F3939-5D2F-6AB9-8C71-5E770E6D42B8}"/>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3655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Cover_9">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5888C5F5-89ED-967B-54C7-2A5658D93832}"/>
              </a:ext>
            </a:extLst>
          </p:cNvPr>
          <p:cNvSpPr>
            <a:spLocks noGrp="1"/>
          </p:cNvSpPr>
          <p:nvPr>
            <p:ph type="ctrTitle" hasCustomPrompt="1"/>
          </p:nvPr>
        </p:nvSpPr>
        <p:spPr>
          <a:xfrm>
            <a:off x="792538" y="2148840"/>
            <a:ext cx="6400800" cy="1280160"/>
          </a:xfrm>
          <a:noFill/>
        </p:spPr>
        <p:txBody>
          <a:bodyPr vert="horz" wrap="square" lIns="0" tIns="0" rIns="0" bIns="91440" rtlCol="0" anchor="b">
            <a:noAutofit/>
          </a:bodyPr>
          <a:lstStyle>
            <a:lvl1pPr>
              <a:lnSpc>
                <a:spcPct val="100000"/>
              </a:lnSpc>
              <a:defRPr lang="en-US" sz="4000" b="1" i="0" dirty="0">
                <a:latin typeface="Oracle Sans Tab" panose="020B0503020204020204" pitchFamily="34" charset="0"/>
                <a:cs typeface="Oracle Sans Tab" panose="020B0503020204020204" pitchFamily="34" charset="0"/>
              </a:defRPr>
            </a:lvl1pPr>
          </a:lstStyle>
          <a:p>
            <a:pPr lvl="0">
              <a:lnSpc>
                <a:spcPct val="100000"/>
              </a:lnSpc>
            </a:pPr>
            <a:r>
              <a:rPr lang="en-US" dirty="0"/>
              <a:t>OCI and database title</a:t>
            </a:r>
            <a:br>
              <a:rPr lang="en-US" dirty="0"/>
            </a:br>
            <a:r>
              <a:rPr lang="en-US" dirty="0"/>
              <a:t>Oracle Sans Tab Bold</a:t>
            </a:r>
          </a:p>
        </p:txBody>
      </p:sp>
      <p:sp>
        <p:nvSpPr>
          <p:cNvPr id="7" name="Subhead">
            <a:extLst>
              <a:ext uri="{FF2B5EF4-FFF2-40B4-BE49-F238E27FC236}">
                <a16:creationId xmlns:a16="http://schemas.microsoft.com/office/drawing/2014/main" id="{AB3DC633-5D2F-CD08-25C4-AE0E6A2B5A5A}"/>
              </a:ext>
            </a:extLst>
          </p:cNvPr>
          <p:cNvSpPr>
            <a:spLocks noGrp="1"/>
          </p:cNvSpPr>
          <p:nvPr>
            <p:ph type="body" sz="quarter" idx="33" hasCustomPrompt="1"/>
          </p:nvPr>
        </p:nvSpPr>
        <p:spPr>
          <a:xfrm>
            <a:off x="792538" y="3519553"/>
            <a:ext cx="640080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solidFill>
                  <a:schemeClr val="tx1"/>
                </a:solidFill>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8" name="Text Field">
            <a:extLst>
              <a:ext uri="{FF2B5EF4-FFF2-40B4-BE49-F238E27FC236}">
                <a16:creationId xmlns:a16="http://schemas.microsoft.com/office/drawing/2014/main" id="{20484561-BBEE-F46D-7F67-EB225BA5D346}"/>
              </a:ext>
            </a:extLst>
          </p:cNvPr>
          <p:cNvSpPr>
            <a:spLocks noGrp="1"/>
          </p:cNvSpPr>
          <p:nvPr>
            <p:ph type="body" sz="quarter" idx="35" hasCustomPrompt="1"/>
          </p:nvPr>
        </p:nvSpPr>
        <p:spPr>
          <a:xfrm>
            <a:off x="792538" y="4544568"/>
            <a:ext cx="5077970" cy="266291"/>
          </a:xfrm>
          <a:prstGeom prst="rect">
            <a:avLst/>
          </a:prstGeom>
          <a:noFill/>
        </p:spPr>
        <p:txBody>
          <a:bodyPr>
            <a:noAutofit/>
          </a:bodyPr>
          <a:lstStyle>
            <a:lvl1pPr>
              <a:lnSpc>
                <a:spcPct val="100000"/>
              </a:lnSpc>
              <a:defRPr b="1" i="0">
                <a:latin typeface="Oracle Sans Tab" panose="020B0503020204020204" pitchFamily="34" charset="0"/>
                <a:cs typeface="Oracle Sans Tab" panose="020B0503020204020204" pitchFamily="34" charset="0"/>
              </a:defRPr>
            </a:lvl1pPr>
          </a:lstStyle>
          <a:p>
            <a:pPr lvl="0"/>
            <a:r>
              <a:rPr lang="en-US" dirty="0"/>
              <a:t>Name</a:t>
            </a:r>
          </a:p>
        </p:txBody>
      </p:sp>
      <p:sp>
        <p:nvSpPr>
          <p:cNvPr id="9" name="Text Field 2">
            <a:extLst>
              <a:ext uri="{FF2B5EF4-FFF2-40B4-BE49-F238E27FC236}">
                <a16:creationId xmlns:a16="http://schemas.microsoft.com/office/drawing/2014/main" id="{5A2D3ACC-958E-B38F-BE81-FBB225FDED02}"/>
              </a:ext>
            </a:extLst>
          </p:cNvPr>
          <p:cNvSpPr>
            <a:spLocks noGrp="1"/>
          </p:cNvSpPr>
          <p:nvPr>
            <p:ph type="body" sz="quarter" idx="34" hasCustomPrompt="1"/>
          </p:nvPr>
        </p:nvSpPr>
        <p:spPr>
          <a:xfrm>
            <a:off x="792538" y="4882896"/>
            <a:ext cx="5077970" cy="895181"/>
          </a:xfrm>
          <a:prstGeom prst="rect">
            <a:avLst/>
          </a:prstGeom>
          <a:noFill/>
        </p:spPr>
        <p:txBody>
          <a:bodyPr>
            <a:noAutofit/>
          </a:bodyPr>
          <a:lstStyle>
            <a:lvl1pPr>
              <a:lnSpc>
                <a:spcPct val="100000"/>
              </a:lnSpc>
              <a:defRPr b="0" i="0">
                <a:latin typeface="Oracle Sans Tab" panose="020B0503020204020204" pitchFamily="34" charset="0"/>
                <a:cs typeface="Oracle Sans Tab" panose="020B0503020204020204" pitchFamily="34" charset="0"/>
              </a:defRPr>
            </a:lvl1pPr>
          </a:lstStyle>
          <a:p>
            <a:pPr lvl="0"/>
            <a:r>
              <a:rPr lang="en-US" dirty="0"/>
              <a:t>Presenter’s Title</a:t>
            </a:r>
          </a:p>
          <a:p>
            <a:pPr lvl="0"/>
            <a:r>
              <a:rPr lang="en-US" dirty="0"/>
              <a:t>Organization, Division or Business Unit</a:t>
            </a:r>
          </a:p>
          <a:p>
            <a:pPr lvl="0"/>
            <a:r>
              <a:rPr lang="en-US" dirty="0"/>
              <a:t>Month 00, 2026</a:t>
            </a:r>
          </a:p>
        </p:txBody>
      </p:sp>
      <p:sp>
        <p:nvSpPr>
          <p:cNvPr id="5" name="Slide Number Placeholder 4">
            <a:extLst>
              <a:ext uri="{FF2B5EF4-FFF2-40B4-BE49-F238E27FC236}">
                <a16:creationId xmlns:a16="http://schemas.microsoft.com/office/drawing/2014/main" id="{E1DF1B72-C1BE-74C1-FB93-E6FBEBCD12EB}"/>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642B772F-C699-22CD-0BF9-575EC2076553}"/>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739DA1F-4B89-6385-9E78-4753D4109198}"/>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pic>
        <p:nvPicPr>
          <p:cNvPr id="2" name="Oracle Logo" descr="Oracle Logo">
            <a:extLst>
              <a:ext uri="{FF2B5EF4-FFF2-40B4-BE49-F238E27FC236}">
                <a16:creationId xmlns:a16="http://schemas.microsoft.com/office/drawing/2014/main" id="{6365F65B-E40A-5E02-63EB-C3DBD8E73AFE}"/>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11" name="Accent mark">
            <a:extLst>
              <a:ext uri="{FF2B5EF4-FFF2-40B4-BE49-F238E27FC236}">
                <a16:creationId xmlns:a16="http://schemas.microsoft.com/office/drawing/2014/main" id="{F974F57F-EE1C-2E13-9B52-D64DDE2DF988}"/>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11731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Cover_10">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4" name="Title">
            <a:extLst>
              <a:ext uri="{FF2B5EF4-FFF2-40B4-BE49-F238E27FC236}">
                <a16:creationId xmlns:a16="http://schemas.microsoft.com/office/drawing/2014/main" id="{461BB5F1-8825-7944-96EB-8445317513F5}"/>
              </a:ext>
            </a:extLst>
          </p:cNvPr>
          <p:cNvSpPr>
            <a:spLocks noGrp="1"/>
          </p:cNvSpPr>
          <p:nvPr>
            <p:ph type="ctrTitle" hasCustomPrompt="1"/>
          </p:nvPr>
        </p:nvSpPr>
        <p:spPr>
          <a:xfrm>
            <a:off x="792470" y="2148840"/>
            <a:ext cx="6217920" cy="1280160"/>
          </a:xfrm>
          <a:noFill/>
        </p:spPr>
        <p:txBody>
          <a:bodyPr vert="horz" wrap="square" lIns="0" tIns="0" rIns="0" bIns="91440" rtlCol="0" anchor="b">
            <a:noAutofit/>
          </a:bodyPr>
          <a:lstStyle>
            <a:lvl1pPr>
              <a:lnSpc>
                <a:spcPct val="100000"/>
              </a:lnSpc>
              <a:defRPr lang="en-US" sz="4000" b="1" dirty="0">
                <a:latin typeface="+mn-lt"/>
              </a:defRPr>
            </a:lvl1pPr>
          </a:lstStyle>
          <a:p>
            <a:pPr lvl="0">
              <a:lnSpc>
                <a:spcPct val="100000"/>
              </a:lnSpc>
            </a:pPr>
            <a:r>
              <a:rPr lang="en-US" dirty="0"/>
              <a:t>Developer Title</a:t>
            </a:r>
            <a:br>
              <a:rPr lang="en-US" dirty="0"/>
            </a:br>
            <a:r>
              <a:rPr lang="en-US" dirty="0"/>
              <a:t>Oracle Sans Tab</a:t>
            </a:r>
          </a:p>
        </p:txBody>
      </p:sp>
      <p:sp>
        <p:nvSpPr>
          <p:cNvPr id="25" name="Subhead">
            <a:extLst>
              <a:ext uri="{FF2B5EF4-FFF2-40B4-BE49-F238E27FC236}">
                <a16:creationId xmlns:a16="http://schemas.microsoft.com/office/drawing/2014/main" id="{DE85AE1C-733D-7244-A6DA-C3ADBC76ED0C}"/>
              </a:ext>
            </a:extLst>
          </p:cNvPr>
          <p:cNvSpPr>
            <a:spLocks noGrp="1"/>
          </p:cNvSpPr>
          <p:nvPr>
            <p:ph type="body" sz="quarter" idx="33" hasCustomPrompt="1"/>
          </p:nvPr>
        </p:nvSpPr>
        <p:spPr>
          <a:xfrm>
            <a:off x="792470" y="3519553"/>
            <a:ext cx="6217920" cy="341247"/>
          </a:xfrm>
          <a:prstGeom prst="rect">
            <a:avLst/>
          </a:prstGeom>
          <a:noFill/>
        </p:spPr>
        <p:txBody>
          <a:bodyP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 on one line.</a:t>
            </a:r>
          </a:p>
        </p:txBody>
      </p:sp>
      <p:sp>
        <p:nvSpPr>
          <p:cNvPr id="11" name="Text Field">
            <a:extLst>
              <a:ext uri="{FF2B5EF4-FFF2-40B4-BE49-F238E27FC236}">
                <a16:creationId xmlns:a16="http://schemas.microsoft.com/office/drawing/2014/main" id="{5096A149-B6C9-A04E-A2B0-54CCFAA42526}"/>
              </a:ext>
            </a:extLst>
          </p:cNvPr>
          <p:cNvSpPr>
            <a:spLocks noGrp="1"/>
          </p:cNvSpPr>
          <p:nvPr>
            <p:ph type="body" sz="quarter" idx="35" hasCustomPrompt="1"/>
          </p:nvPr>
        </p:nvSpPr>
        <p:spPr>
          <a:xfrm>
            <a:off x="792470" y="4544568"/>
            <a:ext cx="5077970" cy="266291"/>
          </a:xfrm>
          <a:prstGeom prst="rect">
            <a:avLst/>
          </a:prstGeom>
          <a:noFill/>
        </p:spPr>
        <p:txBody>
          <a:bodyPr>
            <a:noAutofit/>
          </a:bodyPr>
          <a:lstStyle>
            <a:lvl1pPr>
              <a:lnSpc>
                <a:spcPct val="100000"/>
              </a:lnSpc>
              <a:defRPr b="1"/>
            </a:lvl1pPr>
          </a:lstStyle>
          <a:p>
            <a:pPr lvl="0"/>
            <a:r>
              <a:rPr lang="en-US" dirty="0"/>
              <a:t>Name</a:t>
            </a:r>
          </a:p>
        </p:txBody>
      </p:sp>
      <p:sp>
        <p:nvSpPr>
          <p:cNvPr id="10" name="Text Field 2">
            <a:extLst>
              <a:ext uri="{FF2B5EF4-FFF2-40B4-BE49-F238E27FC236}">
                <a16:creationId xmlns:a16="http://schemas.microsoft.com/office/drawing/2014/main" id="{A57492F9-1AD2-9346-9BB6-C0CF36DEF5ED}"/>
              </a:ext>
            </a:extLst>
          </p:cNvPr>
          <p:cNvSpPr>
            <a:spLocks noGrp="1"/>
          </p:cNvSpPr>
          <p:nvPr>
            <p:ph type="body" sz="quarter" idx="34" hasCustomPrompt="1"/>
          </p:nvPr>
        </p:nvSpPr>
        <p:spPr>
          <a:xfrm>
            <a:off x="792470" y="4882896"/>
            <a:ext cx="5077970" cy="895181"/>
          </a:xfrm>
          <a:prstGeom prst="rect">
            <a:avLst/>
          </a:prstGeom>
          <a:noFill/>
        </p:spPr>
        <p:txBody>
          <a:bodyPr>
            <a:noAutofit/>
          </a:bodyPr>
          <a:lstStyle>
            <a:lvl1pPr>
              <a:lnSpc>
                <a:spcPct val="100000"/>
              </a:lnSpc>
              <a:defRPr/>
            </a:lvl1pPr>
          </a:lstStyle>
          <a:p>
            <a:pPr lvl="0"/>
            <a:r>
              <a:rPr lang="en-US" dirty="0"/>
              <a:t>Presenter’s Title</a:t>
            </a:r>
          </a:p>
          <a:p>
            <a:pPr lvl="0"/>
            <a:r>
              <a:rPr lang="en-US" dirty="0"/>
              <a:t>Organization, Division or Business Unit</a:t>
            </a:r>
          </a:p>
          <a:p>
            <a:pPr lvl="0"/>
            <a:r>
              <a:rPr lang="en-US" dirty="0"/>
              <a:t>Month 00, 2026</a:t>
            </a:r>
          </a:p>
        </p:txBody>
      </p:sp>
      <p:pic>
        <p:nvPicPr>
          <p:cNvPr id="14" name="Oracle Logo" descr="Oracle Logo">
            <a:extLst>
              <a:ext uri="{FF2B5EF4-FFF2-40B4-BE49-F238E27FC236}">
                <a16:creationId xmlns:a16="http://schemas.microsoft.com/office/drawing/2014/main" id="{90869BEA-7CC8-4176-A565-8203484F77D7}"/>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bwMode="invGray">
          <a:xfrm>
            <a:off x="730669" y="1132368"/>
            <a:ext cx="1524893" cy="320039"/>
          </a:xfrm>
          <a:prstGeom prst="rect">
            <a:avLst/>
          </a:prstGeom>
        </p:spPr>
      </p:pic>
      <p:sp>
        <p:nvSpPr>
          <p:cNvPr id="5" name="Slide Number Placeholder 4">
            <a:extLst>
              <a:ext uri="{FF2B5EF4-FFF2-40B4-BE49-F238E27FC236}">
                <a16:creationId xmlns:a16="http://schemas.microsoft.com/office/drawing/2014/main" id="{3DCCBFFD-1208-DC98-6F83-AD17B21EFDE4}"/>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4" name="Footer Placeholder 3">
            <a:extLst>
              <a:ext uri="{FF2B5EF4-FFF2-40B4-BE49-F238E27FC236}">
                <a16:creationId xmlns:a16="http://schemas.microsoft.com/office/drawing/2014/main" id="{9C95C387-C6B6-B09D-D9C1-A530A566B205}"/>
              </a:ext>
            </a:extLst>
          </p:cNvPr>
          <p:cNvSpPr>
            <a:spLocks noGrp="1"/>
          </p:cNvSpPr>
          <p:nvPr>
            <p:ph type="ftr" sz="quarter" idx="36"/>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81CE87F9-CC9A-B7B1-715A-1FC35C2906A5}"/>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834756B5-7E88-686B-81C7-9145FA6393AA}"/>
              </a:ext>
              <a:ext uri="{C183D7F6-B498-43B3-948B-1728B52AA6E4}">
                <adec:decorative xmlns:adec="http://schemas.microsoft.com/office/drawing/2017/decorative" val="1"/>
              </a:ext>
            </a:extLst>
          </p:cNvPr>
          <p:cNvSpPr/>
          <p:nvPr userDrawn="1"/>
        </p:nvSpPr>
        <p:spPr>
          <a:xfrm>
            <a:off x="793805" y="4166108"/>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70181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full-image">
    <p:bg>
      <p:bgPr>
        <a:solidFill>
          <a:schemeClr val="bg2"/>
        </a:solidFill>
        <a:effectLst/>
      </p:bgPr>
    </p:bg>
    <p:spTree>
      <p:nvGrpSpPr>
        <p:cNvPr id="1" name=""/>
        <p:cNvGrpSpPr/>
        <p:nvPr/>
      </p:nvGrpSpPr>
      <p:grpSpPr>
        <a:xfrm>
          <a:off x="0" y="0"/>
          <a:ext cx="0" cy="0"/>
          <a:chOff x="0" y="0"/>
          <a:chExt cx="0" cy="0"/>
        </a:xfrm>
      </p:grpSpPr>
      <p:sp>
        <p:nvSpPr>
          <p:cNvPr id="2" name="Gradient overlay">
            <a:extLst>
              <a:ext uri="{FF2B5EF4-FFF2-40B4-BE49-F238E27FC236}">
                <a16:creationId xmlns:a16="http://schemas.microsoft.com/office/drawing/2014/main" id="{02A90784-90AA-1B27-460D-B876463465E4}"/>
              </a:ext>
            </a:extLst>
          </p:cNvPr>
          <p:cNvSpPr>
            <a:spLocks/>
          </p:cNvSpPr>
          <p:nvPr userDrawn="1"/>
        </p:nvSpPr>
        <p:spPr>
          <a:xfrm>
            <a:off x="0" y="0"/>
            <a:ext cx="7467585" cy="6858000"/>
          </a:xfrm>
          <a:prstGeom prst="rect">
            <a:avLst/>
          </a:prstGeom>
          <a:gradFill>
            <a:gsLst>
              <a:gs pos="69000">
                <a:srgbClr val="2A2F2F">
                  <a:alpha val="70000"/>
                </a:srgbClr>
              </a:gs>
              <a:gs pos="0">
                <a:schemeClr val="bg1"/>
              </a:gs>
              <a:gs pos="100000">
                <a:schemeClr val="bg2">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5">
            <a:extLst>
              <a:ext uri="{FF2B5EF4-FFF2-40B4-BE49-F238E27FC236}">
                <a16:creationId xmlns:a16="http://schemas.microsoft.com/office/drawing/2014/main" id="{2A8370DC-7E17-3B48-B968-7FBF1A513E5D}"/>
              </a:ext>
            </a:extLst>
          </p:cNvPr>
          <p:cNvSpPr>
            <a:spLocks noGrp="1"/>
          </p:cNvSpPr>
          <p:nvPr>
            <p:ph type="title" hasCustomPrompt="1"/>
          </p:nvPr>
        </p:nvSpPr>
        <p:spPr>
          <a:xfrm>
            <a:off x="768871" y="2337132"/>
            <a:ext cx="6217920" cy="1280160"/>
          </a:xfrm>
          <a:noFill/>
        </p:spPr>
        <p:txBody>
          <a:bodyPr vert="horz" wrap="square" lIns="0" tIns="0" rIns="0" bIns="0" rtlCol="0" anchor="b">
            <a:noAutofit/>
          </a:bodyPr>
          <a:lstStyle>
            <a:lvl1pPr>
              <a:lnSpc>
                <a:spcPct val="100000"/>
              </a:lnSpc>
              <a:defRPr lang="en-US" sz="4000" b="1" i="0" dirty="0">
                <a:solidFill>
                  <a:schemeClr val="tx1"/>
                </a:solidFill>
                <a:latin typeface="Oracle Sans Tab" panose="020B0503020204020204" pitchFamily="34" charset="0"/>
              </a:defRPr>
            </a:lvl1pPr>
          </a:lstStyle>
          <a:p>
            <a:pPr lvl="0">
              <a:lnSpc>
                <a:spcPct val="100000"/>
              </a:lnSpc>
            </a:pPr>
            <a:r>
              <a:rPr lang="en-US" dirty="0"/>
              <a:t>Cross-pillar, Industries, and General Divider Title</a:t>
            </a:r>
          </a:p>
        </p:txBody>
      </p:sp>
      <p:sp>
        <p:nvSpPr>
          <p:cNvPr id="11" name="Slide Number Placeholder 7">
            <a:extLst>
              <a:ext uri="{FF2B5EF4-FFF2-40B4-BE49-F238E27FC236}">
                <a16:creationId xmlns:a16="http://schemas.microsoft.com/office/drawing/2014/main" id="{F080221B-C8EC-00E9-AA2D-F8C154AA3CA5}"/>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13" name="Footer Placeholder 4">
            <a:extLst>
              <a:ext uri="{FF2B5EF4-FFF2-40B4-BE49-F238E27FC236}">
                <a16:creationId xmlns:a16="http://schemas.microsoft.com/office/drawing/2014/main" id="{6C539CEF-A482-43F9-5E0C-FBA849CD6ADB}"/>
              </a:ext>
            </a:extLst>
          </p:cNvPr>
          <p:cNvSpPr>
            <a:spLocks noGrp="1"/>
          </p:cNvSpPr>
          <p:nvPr>
            <p:ph type="ftr" sz="quarter" idx="11"/>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15" name="Date Placeholder 2">
            <a:extLst>
              <a:ext uri="{FF2B5EF4-FFF2-40B4-BE49-F238E27FC236}">
                <a16:creationId xmlns:a16="http://schemas.microsoft.com/office/drawing/2014/main" id="{F9083701-4310-37DF-B760-F9C5578E1E79}"/>
              </a:ext>
            </a:extLst>
          </p:cNvPr>
          <p:cNvSpPr>
            <a:spLocks noGrp="1"/>
          </p:cNvSpPr>
          <p:nvPr>
            <p:ph type="dt" sz="half" idx="10"/>
          </p:nvPr>
        </p:nvSpPr>
        <p:spPr>
          <a:xfrm>
            <a:off x="6873138" y="6997061"/>
            <a:ext cx="2743200" cy="363500"/>
          </a:xfrm>
        </p:spPr>
        <p:txBody>
          <a:bodyPr/>
          <a:lstStyle>
            <a:lvl1pPr>
              <a:defRPr>
                <a:noFill/>
              </a:defRPr>
            </a:lvl1pPr>
          </a:lstStyle>
          <a:p>
            <a:r>
              <a:rPr lang="en-US"/>
              <a:t>[Date]</a:t>
            </a:r>
            <a:endParaRPr lang="en-US" dirty="0"/>
          </a:p>
        </p:txBody>
      </p:sp>
      <p:sp>
        <p:nvSpPr>
          <p:cNvPr id="4" name="Subhead">
            <a:extLst>
              <a:ext uri="{FF2B5EF4-FFF2-40B4-BE49-F238E27FC236}">
                <a16:creationId xmlns:a16="http://schemas.microsoft.com/office/drawing/2014/main" id="{AC267B18-559A-5001-F10C-C0FCF070F435}"/>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Tree>
    <p:extLst>
      <p:ext uri="{BB962C8B-B14F-4D97-AF65-F5344CB8AC3E}">
        <p14:creationId xmlns:p14="http://schemas.microsoft.com/office/powerpoint/2010/main" val="380391917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Light - Divider_Image">
    <p:bg>
      <p:bgRef idx="1001">
        <a:schemeClr val="bg2"/>
      </p:bgRef>
    </p:bg>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DE8EE698-DD9E-FCA6-2E7D-4B8B85A548EA}"/>
              </a:ext>
            </a:extLst>
          </p:cNvPr>
          <p:cNvSpPr>
            <a:spLocks noGrp="1"/>
          </p:cNvSpPr>
          <p:nvPr>
            <p:ph type="title" hasCustomPrompt="1"/>
          </p:nvPr>
        </p:nvSpPr>
        <p:spPr>
          <a:xfrm>
            <a:off x="768871" y="2337132"/>
            <a:ext cx="43213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General divider with image</a:t>
            </a:r>
          </a:p>
        </p:txBody>
      </p:sp>
      <p:sp>
        <p:nvSpPr>
          <p:cNvPr id="16" name="Picture Placeholder 15">
            <a:extLst>
              <a:ext uri="{FF2B5EF4-FFF2-40B4-BE49-F238E27FC236}">
                <a16:creationId xmlns:a16="http://schemas.microsoft.com/office/drawing/2014/main" id="{7A66C82B-D6A6-34D6-659C-66E009B70507}"/>
              </a:ext>
            </a:extLst>
          </p:cNvPr>
          <p:cNvSpPr>
            <a:spLocks noGrp="1"/>
          </p:cNvSpPr>
          <p:nvPr>
            <p:ph type="pic" sz="quarter" idx="34"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5699731 w 6096000"/>
              <a:gd name="connsiteY3" fmla="*/ 6858000 h 6858000"/>
              <a:gd name="connsiteX4" fmla="*/ 5699731 w 6096000"/>
              <a:gd name="connsiteY4" fmla="*/ 6464808 h 6858000"/>
              <a:gd name="connsiteX5" fmla="*/ 5306539 w 6096000"/>
              <a:gd name="connsiteY5" fmla="*/ 6464808 h 6858000"/>
              <a:gd name="connsiteX6" fmla="*/ 5306539 w 6096000"/>
              <a:gd name="connsiteY6" fmla="*/ 6858000 h 6858000"/>
              <a:gd name="connsiteX7" fmla="*/ 0 w 6096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6000" h="6858000">
                <a:moveTo>
                  <a:pt x="0" y="0"/>
                </a:moveTo>
                <a:lnTo>
                  <a:pt x="6096000" y="0"/>
                </a:lnTo>
                <a:lnTo>
                  <a:pt x="6096000" y="6858000"/>
                </a:lnTo>
                <a:lnTo>
                  <a:pt x="5699731" y="6858000"/>
                </a:lnTo>
                <a:lnTo>
                  <a:pt x="5699731" y="6464808"/>
                </a:lnTo>
                <a:lnTo>
                  <a:pt x="5306539" y="6464808"/>
                </a:lnTo>
                <a:lnTo>
                  <a:pt x="5306539" y="6858000"/>
                </a:lnTo>
                <a:lnTo>
                  <a:pt x="0" y="6858000"/>
                </a:lnTo>
                <a:close/>
              </a:path>
            </a:pathLst>
          </a:custGeom>
          <a:solidFill>
            <a:srgbClr val="AEA8A2"/>
          </a:solidFill>
        </p:spPr>
        <p:txBody>
          <a:bodyPr wrap="square" lIns="72000" tIns="72000" rIns="0">
            <a:noAutofit/>
          </a:bodyPr>
          <a:lstStyle>
            <a:lvl1pPr algn="ctr">
              <a:defRPr sz="1400" b="0" i="0">
                <a:solidFill>
                  <a:srgbClr val="2A2F2F"/>
                </a:solidFill>
                <a:latin typeface="Oracle Sans Tab" panose="020B0503020204020204" pitchFamily="34" charset="0"/>
                <a:cs typeface="Oracle Sans Tab" panose="020B0503020204020204" pitchFamily="34" charset="0"/>
              </a:defRPr>
            </a:lvl1pPr>
          </a:lstStyle>
          <a:p>
            <a:r>
              <a:rPr lang="en-US" dirty="0"/>
              <a:t>Click to add photo or illustration</a:t>
            </a:r>
          </a:p>
        </p:txBody>
      </p:sp>
      <p:sp>
        <p:nvSpPr>
          <p:cNvPr id="8" name="Slide Number Placeholder 7">
            <a:extLst>
              <a:ext uri="{FF2B5EF4-FFF2-40B4-BE49-F238E27FC236}">
                <a16:creationId xmlns:a16="http://schemas.microsoft.com/office/drawing/2014/main" id="{AC119101-EC6A-4B95-9940-BAB31432AD02}"/>
              </a:ext>
            </a:extLst>
          </p:cNvPr>
          <p:cNvSpPr>
            <a:spLocks noGrp="1"/>
          </p:cNvSpPr>
          <p:nvPr>
            <p:ph type="sldNum" sz="quarter" idx="12"/>
          </p:nvPr>
        </p:nvSpPr>
        <p:spPr>
          <a:xfrm>
            <a:off x="762000" y="6995117"/>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6077CD67-74FC-43EC-912B-8B74B34E5B81}"/>
              </a:ext>
            </a:extLst>
          </p:cNvPr>
          <p:cNvSpPr>
            <a:spLocks noGrp="1"/>
          </p:cNvSpPr>
          <p:nvPr>
            <p:ph type="ftr" sz="quarter" idx="11"/>
          </p:nvPr>
        </p:nvSpPr>
        <p:spPr>
          <a:xfrm>
            <a:off x="1127759" y="6995435"/>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F89127AD-303E-4148-925B-F8D854942DC9}"/>
              </a:ext>
            </a:extLst>
          </p:cNvPr>
          <p:cNvSpPr>
            <a:spLocks noGrp="1"/>
          </p:cNvSpPr>
          <p:nvPr>
            <p:ph type="dt" sz="half" idx="10"/>
          </p:nvPr>
        </p:nvSpPr>
        <p:spPr>
          <a:xfrm>
            <a:off x="6873138" y="6997377"/>
            <a:ext cx="2743200" cy="363500"/>
          </a:xfrm>
        </p:spPr>
        <p:txBody>
          <a:bodyPr/>
          <a:lstStyle/>
          <a:p>
            <a:r>
              <a:rPr lang="en-US"/>
              <a:t>[Date]</a:t>
            </a:r>
            <a:endParaRPr lang="en-US" dirty="0"/>
          </a:p>
        </p:txBody>
      </p:sp>
      <p:sp>
        <p:nvSpPr>
          <p:cNvPr id="17" name="Rectangle 16">
            <a:extLst>
              <a:ext uri="{FF2B5EF4-FFF2-40B4-BE49-F238E27FC236}">
                <a16:creationId xmlns:a16="http://schemas.microsoft.com/office/drawing/2014/main" id="{4C4BAD36-D319-E820-410D-209A9A879A6E}"/>
              </a:ext>
            </a:extLst>
          </p:cNvPr>
          <p:cNvSpPr/>
          <p:nvPr userDrawn="1"/>
        </p:nvSpPr>
        <p:spPr>
          <a:xfrm>
            <a:off x="11399462" y="6450195"/>
            <a:ext cx="411480" cy="411480"/>
          </a:xfrm>
          <a:prstGeom prst="rect">
            <a:avLst/>
          </a:prstGeom>
          <a:solidFill>
            <a:srgbClr val="B742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OTag" descr="A small square in Oracle Red with the Oracle logo in the center in white">
            <a:extLst>
              <a:ext uri="{FF2B5EF4-FFF2-40B4-BE49-F238E27FC236}">
                <a16:creationId xmlns:a16="http://schemas.microsoft.com/office/drawing/2014/main" id="{DA013C64-ED63-DD03-9BE1-52DA3F10B520}"/>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9" name="Accent mark">
            <a:extLst>
              <a:ext uri="{FF2B5EF4-FFF2-40B4-BE49-F238E27FC236}">
                <a16:creationId xmlns:a16="http://schemas.microsoft.com/office/drawing/2014/main" id="{EF7E4D86-EF60-0FEC-3E94-F74C96841A9C}"/>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ubhead">
            <a:extLst>
              <a:ext uri="{FF2B5EF4-FFF2-40B4-BE49-F238E27FC236}">
                <a16:creationId xmlns:a16="http://schemas.microsoft.com/office/drawing/2014/main" id="{A763B6F6-4DFA-26D0-D8A9-4B0B1409391D}"/>
              </a:ext>
            </a:extLst>
          </p:cNvPr>
          <p:cNvSpPr>
            <a:spLocks noGrp="1"/>
          </p:cNvSpPr>
          <p:nvPr>
            <p:ph type="body" sz="quarter" idx="33" hasCustomPrompt="1"/>
          </p:nvPr>
        </p:nvSpPr>
        <p:spPr>
          <a:xfrm>
            <a:off x="776689" y="4135193"/>
            <a:ext cx="438912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Tree>
    <p:extLst>
      <p:ext uri="{BB962C8B-B14F-4D97-AF65-F5344CB8AC3E}">
        <p14:creationId xmlns:p14="http://schemas.microsoft.com/office/powerpoint/2010/main" val="16044066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ark- Divider_Image">
    <p:bg>
      <p:bgRef idx="1001">
        <a:schemeClr val="bg2"/>
      </p:bgRef>
    </p:bg>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7A66C82B-D6A6-34D6-659C-66E009B70507}"/>
              </a:ext>
            </a:extLst>
          </p:cNvPr>
          <p:cNvSpPr>
            <a:spLocks noGrp="1"/>
          </p:cNvSpPr>
          <p:nvPr>
            <p:ph type="pic" sz="quarter" idx="34" hasCustomPrompt="1"/>
          </p:nvPr>
        </p:nvSpPr>
        <p:spPr>
          <a:xfrm>
            <a:off x="6096000" y="0"/>
            <a:ext cx="6099048"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5699731 w 6096000"/>
              <a:gd name="connsiteY3" fmla="*/ 6858000 h 6858000"/>
              <a:gd name="connsiteX4" fmla="*/ 5699731 w 6096000"/>
              <a:gd name="connsiteY4" fmla="*/ 6464808 h 6858000"/>
              <a:gd name="connsiteX5" fmla="*/ 5306539 w 6096000"/>
              <a:gd name="connsiteY5" fmla="*/ 6464808 h 6858000"/>
              <a:gd name="connsiteX6" fmla="*/ 5306539 w 6096000"/>
              <a:gd name="connsiteY6" fmla="*/ 6858000 h 6858000"/>
              <a:gd name="connsiteX7" fmla="*/ 0 w 6096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96000" h="6858000">
                <a:moveTo>
                  <a:pt x="0" y="0"/>
                </a:moveTo>
                <a:lnTo>
                  <a:pt x="6096000" y="0"/>
                </a:lnTo>
                <a:lnTo>
                  <a:pt x="6096000" y="6858000"/>
                </a:lnTo>
                <a:lnTo>
                  <a:pt x="5699731" y="6858000"/>
                </a:lnTo>
                <a:lnTo>
                  <a:pt x="5699731" y="6464808"/>
                </a:lnTo>
                <a:lnTo>
                  <a:pt x="5306539" y="6464808"/>
                </a:lnTo>
                <a:lnTo>
                  <a:pt x="5306539" y="6858000"/>
                </a:lnTo>
                <a:lnTo>
                  <a:pt x="0" y="6858000"/>
                </a:lnTo>
                <a:close/>
              </a:path>
            </a:pathLst>
          </a:custGeom>
          <a:solidFill>
            <a:srgbClr val="AEA8A2"/>
          </a:solidFill>
        </p:spPr>
        <p:txBody>
          <a:bodyPr wrap="square" lIns="72000" tIns="72000" rIns="0">
            <a:noAutofit/>
          </a:bodyPr>
          <a:lstStyle>
            <a:lvl1pPr algn="ctr">
              <a:defRPr sz="1400" b="0" i="0">
                <a:solidFill>
                  <a:srgbClr val="2A2F2F"/>
                </a:solidFill>
                <a:latin typeface="Oracle Sans Tab" panose="020B0503020204020204" pitchFamily="34" charset="0"/>
                <a:cs typeface="Oracle Sans Tab" panose="020B0503020204020204" pitchFamily="34" charset="0"/>
              </a:defRPr>
            </a:lvl1pPr>
          </a:lstStyle>
          <a:p>
            <a:r>
              <a:rPr lang="en-US" dirty="0"/>
              <a:t>Click to add photo or illustration</a:t>
            </a:r>
          </a:p>
        </p:txBody>
      </p:sp>
      <p:sp>
        <p:nvSpPr>
          <p:cNvPr id="7" name="Title 5">
            <a:extLst>
              <a:ext uri="{FF2B5EF4-FFF2-40B4-BE49-F238E27FC236}">
                <a16:creationId xmlns:a16="http://schemas.microsoft.com/office/drawing/2014/main" id="{DE8EE698-DD9E-FCA6-2E7D-4B8B85A548EA}"/>
              </a:ext>
            </a:extLst>
          </p:cNvPr>
          <p:cNvSpPr>
            <a:spLocks noGrp="1"/>
          </p:cNvSpPr>
          <p:nvPr>
            <p:ph type="title" hasCustomPrompt="1"/>
          </p:nvPr>
        </p:nvSpPr>
        <p:spPr>
          <a:xfrm>
            <a:off x="768871" y="2337132"/>
            <a:ext cx="4389120" cy="1280160"/>
          </a:xfrm>
          <a:noFill/>
        </p:spPr>
        <p:txBody>
          <a:bodyPr vert="horz" wrap="square" lIns="0" tIns="0" rIns="0" bIns="0" rtlCol="0" anchor="b">
            <a:noAutofit/>
          </a:bodyPr>
          <a:lstStyle>
            <a:lvl1pPr>
              <a:lnSpc>
                <a:spcPct val="95000"/>
              </a:lnSpc>
              <a:defRPr lang="en-US" sz="4000" b="1" i="0" dirty="0">
                <a:latin typeface="Oracle Sans Tab" panose="020B0503020204020204" pitchFamily="34" charset="0"/>
              </a:defRPr>
            </a:lvl1pPr>
          </a:lstStyle>
          <a:p>
            <a:pPr lvl="0">
              <a:lnSpc>
                <a:spcPct val="100000"/>
              </a:lnSpc>
            </a:pPr>
            <a:r>
              <a:rPr lang="en-US" dirty="0"/>
              <a:t>General divider with image</a:t>
            </a:r>
          </a:p>
        </p:txBody>
      </p:sp>
      <p:sp>
        <p:nvSpPr>
          <p:cNvPr id="8" name="Slide Number Placeholder 7">
            <a:extLst>
              <a:ext uri="{FF2B5EF4-FFF2-40B4-BE49-F238E27FC236}">
                <a16:creationId xmlns:a16="http://schemas.microsoft.com/office/drawing/2014/main" id="{AC119101-EC6A-4B95-9940-BAB31432AD02}"/>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6077CD67-74FC-43EC-912B-8B74B34E5B81}"/>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F89127AD-303E-4148-925B-F8D854942DC9}"/>
              </a:ext>
            </a:extLst>
          </p:cNvPr>
          <p:cNvSpPr>
            <a:spLocks noGrp="1"/>
          </p:cNvSpPr>
          <p:nvPr>
            <p:ph type="dt" sz="half" idx="10"/>
          </p:nvPr>
        </p:nvSpPr>
        <p:spPr>
          <a:xfrm>
            <a:off x="6873138" y="6905938"/>
            <a:ext cx="2743200" cy="363500"/>
          </a:xfrm>
        </p:spPr>
        <p:txBody>
          <a:bodyPr/>
          <a:lstStyle/>
          <a:p>
            <a:r>
              <a:rPr lang="en-US"/>
              <a:t>[Date]</a:t>
            </a:r>
            <a:endParaRPr lang="en-US" dirty="0"/>
          </a:p>
        </p:txBody>
      </p:sp>
      <p:sp>
        <p:nvSpPr>
          <p:cNvPr id="17" name="Rectangle 16">
            <a:extLst>
              <a:ext uri="{FF2B5EF4-FFF2-40B4-BE49-F238E27FC236}">
                <a16:creationId xmlns:a16="http://schemas.microsoft.com/office/drawing/2014/main" id="{4C4BAD36-D319-E820-410D-209A9A879A6E}"/>
              </a:ext>
            </a:extLst>
          </p:cNvPr>
          <p:cNvSpPr/>
          <p:nvPr userDrawn="1"/>
        </p:nvSpPr>
        <p:spPr>
          <a:xfrm>
            <a:off x="11399462" y="6450195"/>
            <a:ext cx="411480" cy="411480"/>
          </a:xfrm>
          <a:prstGeom prst="rect">
            <a:avLst/>
          </a:prstGeom>
          <a:solidFill>
            <a:srgbClr val="B742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OTag" descr="A small square in Oracle Red with the Oracle logo in the center in white">
            <a:extLst>
              <a:ext uri="{FF2B5EF4-FFF2-40B4-BE49-F238E27FC236}">
                <a16:creationId xmlns:a16="http://schemas.microsoft.com/office/drawing/2014/main" id="{DA013C64-ED63-DD03-9BE1-52DA3F10B520}"/>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2" name="Accent mark">
            <a:extLst>
              <a:ext uri="{FF2B5EF4-FFF2-40B4-BE49-F238E27FC236}">
                <a16:creationId xmlns:a16="http://schemas.microsoft.com/office/drawing/2014/main" id="{D8947E02-814A-79D0-C68B-4A7749394CC0}"/>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ubhead">
            <a:extLst>
              <a:ext uri="{FF2B5EF4-FFF2-40B4-BE49-F238E27FC236}">
                <a16:creationId xmlns:a16="http://schemas.microsoft.com/office/drawing/2014/main" id="{C91DD99A-805D-7654-58A3-D6532DB17964}"/>
              </a:ext>
            </a:extLst>
          </p:cNvPr>
          <p:cNvSpPr>
            <a:spLocks noGrp="1"/>
          </p:cNvSpPr>
          <p:nvPr>
            <p:ph type="body" sz="quarter" idx="33" hasCustomPrompt="1"/>
          </p:nvPr>
        </p:nvSpPr>
        <p:spPr>
          <a:xfrm>
            <a:off x="776689" y="4135193"/>
            <a:ext cx="438912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Tree>
    <p:extLst>
      <p:ext uri="{BB962C8B-B14F-4D97-AF65-F5344CB8AC3E}">
        <p14:creationId xmlns:p14="http://schemas.microsoft.com/office/powerpoint/2010/main" val="33045978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ight - Divider">
    <p:bg>
      <p:bgRef idx="1001">
        <a:schemeClr val="bg2"/>
      </p:bgRef>
    </p:bg>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1789F089-C8C8-AD9E-8C9E-E12DE8E679BF}"/>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Cross-pillar, Industries, and General Divider Title</a:t>
            </a:r>
          </a:p>
        </p:txBody>
      </p:sp>
      <p:sp>
        <p:nvSpPr>
          <p:cNvPr id="10" name="Subhead">
            <a:extLst>
              <a:ext uri="{FF2B5EF4-FFF2-40B4-BE49-F238E27FC236}">
                <a16:creationId xmlns:a16="http://schemas.microsoft.com/office/drawing/2014/main" id="{7698EDA6-BDA7-E689-E9CF-BD4E37893702}"/>
              </a:ext>
            </a:extLst>
          </p:cNvPr>
          <p:cNvSpPr>
            <a:spLocks noGrp="1"/>
          </p:cNvSpPr>
          <p:nvPr>
            <p:ph type="body" sz="quarter" idx="33" hasCustomPrompt="1"/>
          </p:nvPr>
        </p:nvSpPr>
        <p:spPr>
          <a:xfrm>
            <a:off x="776689" y="4135193"/>
            <a:ext cx="621792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pic>
        <p:nvPicPr>
          <p:cNvPr id="15" name="Picture 14">
            <a:extLst>
              <a:ext uri="{FF2B5EF4-FFF2-40B4-BE49-F238E27FC236}">
                <a16:creationId xmlns:a16="http://schemas.microsoft.com/office/drawing/2014/main" id="{FB7783C8-17F8-DB45-1463-F645BB3FC448}"/>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l="44000"/>
          <a:stretch/>
        </p:blipFill>
        <p:spPr>
          <a:xfrm>
            <a:off x="5364488" y="0"/>
            <a:ext cx="6827512" cy="6858000"/>
          </a:xfrm>
          <a:prstGeom prst="rect">
            <a:avLst/>
          </a:prstGeom>
        </p:spPr>
      </p:pic>
      <p:sp>
        <p:nvSpPr>
          <p:cNvPr id="8" name="Slide Number Placeholder 7">
            <a:extLst>
              <a:ext uri="{FF2B5EF4-FFF2-40B4-BE49-F238E27FC236}">
                <a16:creationId xmlns:a16="http://schemas.microsoft.com/office/drawing/2014/main" id="{AC119101-EC6A-4B95-9940-BAB31432AD02}"/>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6077CD67-74FC-43EC-912B-8B74B34E5B81}"/>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F89127AD-303E-4148-925B-F8D854942DC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93FBA7AF-1061-9E4C-9196-2D8F59748DFB}"/>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046796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ark - Divider">
    <p:bg>
      <p:bgPr>
        <a:solidFill>
          <a:schemeClr val="bg2"/>
        </a:solidFill>
        <a:effectLst/>
      </p:bgPr>
    </p:bg>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1232B6FB-CB36-8E10-0171-4DD434FB37AC}"/>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Cross-pillar, Industries, and General Divider Title</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82"/>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4000"/>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6"/>
            <a:ext cx="2743200" cy="363500"/>
          </a:xfrm>
        </p:spPr>
        <p:txBody>
          <a:bodyPr/>
          <a:lstStyle>
            <a:lvl1pPr>
              <a:defRPr>
                <a:noFill/>
              </a:defRPr>
            </a:lvl1pPr>
          </a:lstStyle>
          <a:p>
            <a:r>
              <a:rPr lang="en-US"/>
              <a:t>[Date]</a:t>
            </a:r>
            <a:endParaRPr lang="en-US" dirty="0"/>
          </a:p>
        </p:txBody>
      </p:sp>
      <p:pic>
        <p:nvPicPr>
          <p:cNvPr id="15" name="Picture 14">
            <a:extLst>
              <a:ext uri="{FF2B5EF4-FFF2-40B4-BE49-F238E27FC236}">
                <a16:creationId xmlns:a16="http://schemas.microsoft.com/office/drawing/2014/main" id="{66160DD4-C190-5E08-0719-27C0571182DA}"/>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l="44000"/>
          <a:stretch/>
        </p:blipFill>
        <p:spPr>
          <a:xfrm>
            <a:off x="5364488" y="0"/>
            <a:ext cx="6827512" cy="6858000"/>
          </a:xfrm>
          <a:prstGeom prst="rect">
            <a:avLst/>
          </a:prstGeom>
        </p:spPr>
      </p:pic>
      <p:sp>
        <p:nvSpPr>
          <p:cNvPr id="2" name="Accent mark">
            <a:extLst>
              <a:ext uri="{FF2B5EF4-FFF2-40B4-BE49-F238E27FC236}">
                <a16:creationId xmlns:a16="http://schemas.microsoft.com/office/drawing/2014/main" id="{FCC5560E-F594-D1CD-5CDD-54514D4DAED9}"/>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229610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_3">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Health &amp; Life Sciences </a:t>
            </a:r>
            <a:br>
              <a:rPr lang="en-US" dirty="0"/>
            </a:br>
            <a:r>
              <a:rPr lang="en-US" dirty="0"/>
              <a:t>section title</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B4CEE7C3-7EA8-C568-7AA2-03C7BCB4D729}"/>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15099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Fusion Suite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C6A04EFB-5851-0CBD-D5AD-B20EA6137C7E}"/>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21976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_5">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95000"/>
              </a:lnSpc>
              <a:defRPr lang="en-US" sz="4000" b="1" i="0" dirty="0">
                <a:latin typeface="Oracle Sans Tab" panose="020B0503020204020204" pitchFamily="34" charset="0"/>
              </a:defRPr>
            </a:lvl1pPr>
          </a:lstStyle>
          <a:p>
            <a:pPr lvl="0">
              <a:lnSpc>
                <a:spcPct val="100000"/>
              </a:lnSpc>
            </a:pPr>
            <a:r>
              <a:rPr lang="en-US" dirty="0"/>
              <a:t>SCM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61CB4AAC-156D-8F42-3B43-592451DF558D}"/>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10464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_6">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95000"/>
              </a:lnSpc>
              <a:defRPr lang="en-US" sz="4000" b="1" i="0" dirty="0">
                <a:latin typeface="Oracle Sans Tab" panose="020B0503020204020204" pitchFamily="34" charset="0"/>
              </a:defRPr>
            </a:lvl1pPr>
          </a:lstStyle>
          <a:p>
            <a:pPr lvl="0">
              <a:lnSpc>
                <a:spcPct val="100000"/>
              </a:lnSpc>
            </a:pPr>
            <a:r>
              <a:rPr lang="en-US" dirty="0"/>
              <a:t>ERP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82"/>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4000"/>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6"/>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BADA839C-E71A-1637-3B8E-ADCB8BC4BE79}"/>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96405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_7">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HCM Section </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82"/>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4000"/>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6"/>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AD2D13D9-5F9B-66C0-EF23-46B9931F9314}"/>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31489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vider_8">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CX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9FE68091-5CE6-8692-5C8A-45B15B0580ED}"/>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620049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Divider_9">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OCI and database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4364F74D-D1B7-957A-69E2-40ADCE3043EE}"/>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93395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Divider_10">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7856B97A-8557-4DB6-9175-7EBD0C8937DD}"/>
              </a:ext>
            </a:extLst>
          </p:cNvPr>
          <p:cNvSpPr>
            <a:spLocks noGrp="1"/>
          </p:cNvSpPr>
          <p:nvPr>
            <p:ph type="title" hasCustomPrompt="1"/>
          </p:nvPr>
        </p:nvSpPr>
        <p:spPr>
          <a:xfrm>
            <a:off x="768871" y="2337132"/>
            <a:ext cx="6400800" cy="1280160"/>
          </a:xfrm>
          <a:noFill/>
        </p:spPr>
        <p:txBody>
          <a:bodyPr vert="horz" wrap="square" lIns="0" tIns="0" rIns="0" bIns="0" rtlCol="0" anchor="b">
            <a:noAutofit/>
          </a:bodyPr>
          <a:lstStyle>
            <a:lvl1pPr>
              <a:lnSpc>
                <a:spcPct val="100000"/>
              </a:lnSpc>
              <a:defRPr lang="en-US" sz="4000" b="1" i="0" dirty="0">
                <a:latin typeface="Oracle Sans Tab" panose="020B0503020204020204" pitchFamily="34" charset="0"/>
              </a:defRPr>
            </a:lvl1pPr>
          </a:lstStyle>
          <a:p>
            <a:pPr lvl="0">
              <a:lnSpc>
                <a:spcPct val="100000"/>
              </a:lnSpc>
            </a:pPr>
            <a:r>
              <a:rPr lang="en-US" dirty="0"/>
              <a:t>Dev Section</a:t>
            </a:r>
            <a:br>
              <a:rPr lang="en-US" dirty="0"/>
            </a:br>
            <a:r>
              <a:rPr lang="en-US" dirty="0"/>
              <a:t>Oracle Sans Tab Bold</a:t>
            </a:r>
          </a:p>
        </p:txBody>
      </p:sp>
      <p:sp>
        <p:nvSpPr>
          <p:cNvPr id="10" name="Subhead">
            <a:extLst>
              <a:ext uri="{FF2B5EF4-FFF2-40B4-BE49-F238E27FC236}">
                <a16:creationId xmlns:a16="http://schemas.microsoft.com/office/drawing/2014/main" id="{E9558DCD-9619-43EF-806C-010C13A11164}"/>
              </a:ext>
            </a:extLst>
          </p:cNvPr>
          <p:cNvSpPr>
            <a:spLocks noGrp="1"/>
          </p:cNvSpPr>
          <p:nvPr>
            <p:ph type="body" sz="quarter" idx="33" hasCustomPrompt="1"/>
          </p:nvPr>
        </p:nvSpPr>
        <p:spPr>
          <a:xfrm>
            <a:off x="776689" y="4135193"/>
            <a:ext cx="6400800" cy="681251"/>
          </a:xfrm>
          <a:prstGeom prst="rect">
            <a:avLst/>
          </a:prstGeom>
          <a:noFill/>
        </p:spPr>
        <p:txBody>
          <a:bodyPr>
            <a:noAutofit/>
          </a:bodyPr>
          <a:lstStyle>
            <a:lvl1pPr marL="0" marR="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sz="2000" b="0">
                <a:solidFill>
                  <a:schemeClr val="tx1"/>
                </a:solidFill>
              </a:defRPr>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Subhead goes here.</a:t>
            </a:r>
          </a:p>
        </p:txBody>
      </p:sp>
      <p:sp>
        <p:nvSpPr>
          <p:cNvPr id="8" name="Slide Number Placeholder 7">
            <a:extLst>
              <a:ext uri="{FF2B5EF4-FFF2-40B4-BE49-F238E27FC236}">
                <a16:creationId xmlns:a16="http://schemas.microsoft.com/office/drawing/2014/main" id="{848B57A4-1EA3-47FA-AD37-31BB82676BA8}"/>
              </a:ext>
            </a:extLst>
          </p:cNvPr>
          <p:cNvSpPr>
            <a:spLocks noGrp="1"/>
          </p:cNvSpPr>
          <p:nvPr>
            <p:ph type="sldNum" sz="quarter" idx="12"/>
          </p:nvPr>
        </p:nvSpPr>
        <p:spPr>
          <a:xfrm>
            <a:off x="762000" y="6903678"/>
            <a:ext cx="365760" cy="365760"/>
          </a:xfrm>
        </p:spPr>
        <p:txBody>
          <a:bodyPr/>
          <a:lstStyle>
            <a:lvl1pPr>
              <a:defRPr>
                <a:no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E8638588-07BC-4F98-97FA-975AE1443B66}"/>
              </a:ext>
            </a:extLst>
          </p:cNvPr>
          <p:cNvSpPr>
            <a:spLocks noGrp="1"/>
          </p:cNvSpPr>
          <p:nvPr>
            <p:ph type="ftr" sz="quarter" idx="11"/>
          </p:nvPr>
        </p:nvSpPr>
        <p:spPr>
          <a:xfrm>
            <a:off x="1127759" y="6903996"/>
            <a:ext cx="5745379" cy="365125"/>
          </a:xfrm>
        </p:spPr>
        <p:txBody>
          <a:bodyPr/>
          <a:lstStyle>
            <a:lvl1pPr>
              <a:defRPr>
                <a:no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DBAE7266-CBC0-47D9-85A0-91E011093819}"/>
              </a:ext>
            </a:extLst>
          </p:cNvPr>
          <p:cNvSpPr>
            <a:spLocks noGrp="1"/>
          </p:cNvSpPr>
          <p:nvPr>
            <p:ph type="dt" sz="half" idx="10"/>
          </p:nvPr>
        </p:nvSpPr>
        <p:spPr>
          <a:xfrm>
            <a:off x="6873138" y="6905622"/>
            <a:ext cx="2743200" cy="363500"/>
          </a:xfrm>
        </p:spPr>
        <p:txBody>
          <a:bodyPr/>
          <a:lstStyle>
            <a:lvl1pPr>
              <a:defRPr>
                <a:noFill/>
              </a:defRPr>
            </a:lvl1pPr>
          </a:lstStyle>
          <a:p>
            <a:r>
              <a:rPr lang="en-US"/>
              <a:t>[Date]</a:t>
            </a:r>
            <a:endParaRPr lang="en-US" dirty="0"/>
          </a:p>
        </p:txBody>
      </p:sp>
      <p:sp>
        <p:nvSpPr>
          <p:cNvPr id="2" name="Accent mark">
            <a:extLst>
              <a:ext uri="{FF2B5EF4-FFF2-40B4-BE49-F238E27FC236}">
                <a16:creationId xmlns:a16="http://schemas.microsoft.com/office/drawing/2014/main" id="{C6A04EFB-5851-0CBD-D5AD-B20EA6137C7E}"/>
              </a:ext>
              <a:ext uri="{C183D7F6-B498-43B3-948B-1728B52AA6E4}">
                <adec:decorative xmlns:adec="http://schemas.microsoft.com/office/drawing/2017/decorative" val="1"/>
              </a:ext>
            </a:extLst>
          </p:cNvPr>
          <p:cNvSpPr/>
          <p:nvPr userDrawn="1"/>
        </p:nvSpPr>
        <p:spPr>
          <a:xfrm>
            <a:off x="776689" y="386790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2704765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Dark - Impact Statement">
    <p:bg>
      <p:bgRef idx="1001">
        <a:schemeClr val="bg2"/>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457F0AA-36FB-62D3-4D57-A93CAC9D50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Title 12">
            <a:extLst>
              <a:ext uri="{FF2B5EF4-FFF2-40B4-BE49-F238E27FC236}">
                <a16:creationId xmlns:a16="http://schemas.microsoft.com/office/drawing/2014/main" id="{B4B5BB6C-77A2-4299-98DB-F23A8BBC354D}"/>
              </a:ext>
            </a:extLst>
          </p:cNvPr>
          <p:cNvSpPr>
            <a:spLocks noGrp="1"/>
          </p:cNvSpPr>
          <p:nvPr>
            <p:ph type="title" hasCustomPrompt="1"/>
          </p:nvPr>
        </p:nvSpPr>
        <p:spPr>
          <a:xfrm>
            <a:off x="768875" y="3017520"/>
            <a:ext cx="10671048" cy="822960"/>
          </a:xfrm>
        </p:spPr>
        <p:txBody>
          <a:bodyPr anchor="ctr"/>
          <a:lstStyle>
            <a:lvl1pPr>
              <a:lnSpc>
                <a:spcPct val="100000"/>
              </a:lnSpc>
              <a:defRPr sz="3600" b="1" i="0">
                <a:latin typeface="Oracle Sans Tab" panose="020B0503020204020204" pitchFamily="34" charset="0"/>
                <a:cs typeface="Oracle Sans Tab" panose="020B0503020204020204" pitchFamily="34" charset="0"/>
              </a:defRPr>
            </a:lvl1pPr>
          </a:lstStyle>
          <a:p>
            <a:r>
              <a:rPr lang="en-US" dirty="0"/>
              <a:t>Title</a:t>
            </a:r>
          </a:p>
        </p:txBody>
      </p:sp>
      <p:sp>
        <p:nvSpPr>
          <p:cNvPr id="2" name="Slide Number Placeholder 5">
            <a:extLst>
              <a:ext uri="{FF2B5EF4-FFF2-40B4-BE49-F238E27FC236}">
                <a16:creationId xmlns:a16="http://schemas.microsoft.com/office/drawing/2014/main" id="{9F0B1098-7D41-10CB-C5CD-2254F1A42B95}"/>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4" name="Footer Placeholder 4">
            <a:extLst>
              <a:ext uri="{FF2B5EF4-FFF2-40B4-BE49-F238E27FC236}">
                <a16:creationId xmlns:a16="http://schemas.microsoft.com/office/drawing/2014/main" id="{058C9C89-6343-52FD-C281-6396A1ADC580}"/>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F9876E5E-4D7F-5B32-636A-7AAD60A2DF72}"/>
              </a:ext>
            </a:extLst>
          </p:cNvPr>
          <p:cNvSpPr>
            <a:spLocks noGrp="1"/>
          </p:cNvSpPr>
          <p:nvPr>
            <p:ph type="dt" sz="half" idx="38"/>
          </p:nvPr>
        </p:nvSpPr>
        <p:spPr>
          <a:xfrm>
            <a:off x="6873138" y="6425604"/>
            <a:ext cx="2743200" cy="363500"/>
          </a:xfrm>
        </p:spPr>
        <p:txBody>
          <a:bodyPr/>
          <a:lstStyle>
            <a:lvl1pPr>
              <a:defRPr>
                <a:solidFill>
                  <a:srgbClr val="AEA8A2"/>
                </a:solidFill>
              </a:defRPr>
            </a:lvl1pPr>
          </a:lstStyle>
          <a:p>
            <a:r>
              <a:rPr lang="en-US"/>
              <a:t>[Date]</a:t>
            </a:r>
            <a:endParaRPr lang="en-US" dirty="0"/>
          </a:p>
        </p:txBody>
      </p:sp>
      <p:pic>
        <p:nvPicPr>
          <p:cNvPr id="7" name="OTag" descr="A small square in Oracle Red with the Oracle logo in the center in white">
            <a:extLst>
              <a:ext uri="{FF2B5EF4-FFF2-40B4-BE49-F238E27FC236}">
                <a16:creationId xmlns:a16="http://schemas.microsoft.com/office/drawing/2014/main" id="{8C117C3E-42AE-CE02-CD58-506D8C1381D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Tree>
    <p:extLst>
      <p:ext uri="{BB962C8B-B14F-4D97-AF65-F5344CB8AC3E}">
        <p14:creationId xmlns:p14="http://schemas.microsoft.com/office/powerpoint/2010/main" val="128605116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ight - Impact Statement">
    <p:bg>
      <p:bgRef idx="1001">
        <a:schemeClr val="bg2"/>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3F0458-244B-DEF1-4FC0-9B75AA8F4AE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3" name="Title 12">
            <a:extLst>
              <a:ext uri="{FF2B5EF4-FFF2-40B4-BE49-F238E27FC236}">
                <a16:creationId xmlns:a16="http://schemas.microsoft.com/office/drawing/2014/main" id="{B4B5BB6C-77A2-4299-98DB-F23A8BBC354D}"/>
              </a:ext>
            </a:extLst>
          </p:cNvPr>
          <p:cNvSpPr>
            <a:spLocks noGrp="1"/>
          </p:cNvSpPr>
          <p:nvPr>
            <p:ph type="title" hasCustomPrompt="1"/>
          </p:nvPr>
        </p:nvSpPr>
        <p:spPr>
          <a:xfrm>
            <a:off x="768875" y="3017520"/>
            <a:ext cx="10671048" cy="822960"/>
          </a:xfrm>
        </p:spPr>
        <p:txBody>
          <a:bodyPr anchor="ctr"/>
          <a:lstStyle>
            <a:lvl1pPr>
              <a:lnSpc>
                <a:spcPct val="100000"/>
              </a:lnSpc>
              <a:defRPr sz="3600" b="1" i="0">
                <a:latin typeface="Oracle Sans Tab" panose="020B0503020204020204" pitchFamily="34" charset="0"/>
                <a:cs typeface="Oracle Sans Tab" panose="020B0503020204020204" pitchFamily="34" charset="0"/>
              </a:defRPr>
            </a:lvl1pPr>
          </a:lstStyle>
          <a:p>
            <a:r>
              <a:rPr lang="en-US" dirty="0"/>
              <a:t>Title</a:t>
            </a:r>
          </a:p>
        </p:txBody>
      </p:sp>
      <p:sp>
        <p:nvSpPr>
          <p:cNvPr id="2" name="Slide Number Placeholder 5">
            <a:extLst>
              <a:ext uri="{FF2B5EF4-FFF2-40B4-BE49-F238E27FC236}">
                <a16:creationId xmlns:a16="http://schemas.microsoft.com/office/drawing/2014/main" id="{9F0B1098-7D41-10CB-C5CD-2254F1A42B95}"/>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4" name="Footer Placeholder 4">
            <a:extLst>
              <a:ext uri="{FF2B5EF4-FFF2-40B4-BE49-F238E27FC236}">
                <a16:creationId xmlns:a16="http://schemas.microsoft.com/office/drawing/2014/main" id="{058C9C89-6343-52FD-C281-6396A1ADC580}"/>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F9876E5E-4D7F-5B32-636A-7AAD60A2DF72}"/>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pic>
        <p:nvPicPr>
          <p:cNvPr id="7" name="OTag" descr="A small square in Oracle Red with the Oracle logo in the center in white">
            <a:extLst>
              <a:ext uri="{FF2B5EF4-FFF2-40B4-BE49-F238E27FC236}">
                <a16:creationId xmlns:a16="http://schemas.microsoft.com/office/drawing/2014/main" id="{8C117C3E-42AE-CE02-CD58-506D8C1381D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Tree>
    <p:extLst>
      <p:ext uri="{BB962C8B-B14F-4D97-AF65-F5344CB8AC3E}">
        <p14:creationId xmlns:p14="http://schemas.microsoft.com/office/powerpoint/2010/main" val="3221938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Dark - Quote with Data Texture Background">
    <p:bg>
      <p:bgPr>
        <a:solidFill>
          <a:schemeClr val="bg2"/>
        </a:solidFill>
        <a:effectLst/>
      </p:bgPr>
    </p:bg>
    <p:spTree>
      <p:nvGrpSpPr>
        <p:cNvPr id="1" name=""/>
        <p:cNvGrpSpPr/>
        <p:nvPr/>
      </p:nvGrpSpPr>
      <p:grpSpPr>
        <a:xfrm>
          <a:off x="0" y="0"/>
          <a:ext cx="0" cy="0"/>
          <a:chOff x="0" y="0"/>
          <a:chExt cx="0" cy="0"/>
        </a:xfrm>
      </p:grpSpPr>
      <p:sp>
        <p:nvSpPr>
          <p:cNvPr id="14" name="Title">
            <a:extLst>
              <a:ext uri="{FF2B5EF4-FFF2-40B4-BE49-F238E27FC236}">
                <a16:creationId xmlns:a16="http://schemas.microsoft.com/office/drawing/2014/main" id="{2B525FB2-1105-4B12-B35F-60F4BFB07A2F}"/>
              </a:ext>
            </a:extLst>
          </p:cNvPr>
          <p:cNvSpPr>
            <a:spLocks noGrp="1"/>
          </p:cNvSpPr>
          <p:nvPr>
            <p:ph type="title" hasCustomPrompt="1"/>
          </p:nvPr>
        </p:nvSpPr>
        <p:spPr>
          <a:xfrm>
            <a:off x="585926" y="1828800"/>
            <a:ext cx="8232149" cy="2026447"/>
          </a:xfrm>
          <a:noFill/>
        </p:spPr>
        <p:txBody>
          <a:bodyPr vert="horz" wrap="square" lIns="0" tIns="0" rIns="0" bIns="0" rtlCol="0" anchor="b" anchorCtr="0">
            <a:noAutofit/>
          </a:bodyPr>
          <a:lstStyle>
            <a:lvl1pPr marL="184150" indent="-184150">
              <a:lnSpc>
                <a:spcPct val="100000"/>
              </a:lnSpc>
              <a:tabLst/>
              <a:defRPr lang="en-US" sz="3200" b="0" i="0">
                <a:solidFill>
                  <a:schemeClr val="tx1"/>
                </a:solidFill>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B09058E5-A74E-C340-89D0-4D15C2F3B8D0}"/>
              </a:ext>
            </a:extLst>
          </p:cNvPr>
          <p:cNvSpPr>
            <a:spLocks noGrp="1"/>
          </p:cNvSpPr>
          <p:nvPr>
            <p:ph type="body" sz="quarter" idx="37" hasCustomPrompt="1"/>
          </p:nvPr>
        </p:nvSpPr>
        <p:spPr>
          <a:xfrm>
            <a:off x="761999" y="4540249"/>
            <a:ext cx="5333999" cy="266291"/>
          </a:xfrm>
          <a:prstGeom prst="rect">
            <a:avLst/>
          </a:prstGeom>
        </p:spPr>
        <p:txBody>
          <a:bodyPr>
            <a:noAutofit/>
          </a:bodyPr>
          <a:lstStyle>
            <a:lvl1pPr>
              <a:lnSpc>
                <a:spcPct val="100000"/>
              </a:lnSpc>
              <a:defRPr b="1">
                <a:solidFill>
                  <a:schemeClr val="tx1"/>
                </a:solidFill>
              </a:defRPr>
            </a:lvl1pPr>
          </a:lstStyle>
          <a:p>
            <a:pPr lvl="0"/>
            <a:r>
              <a:rPr lang="en-US" dirty="0"/>
              <a:t>Name of person quoted</a:t>
            </a:r>
          </a:p>
        </p:txBody>
      </p:sp>
      <p:sp>
        <p:nvSpPr>
          <p:cNvPr id="12" name="Text Field 2">
            <a:extLst>
              <a:ext uri="{FF2B5EF4-FFF2-40B4-BE49-F238E27FC236}">
                <a16:creationId xmlns:a16="http://schemas.microsoft.com/office/drawing/2014/main" id="{36C31D35-A48A-6B46-A3DB-FDB99CCA72F4}"/>
              </a:ext>
            </a:extLst>
          </p:cNvPr>
          <p:cNvSpPr>
            <a:spLocks noGrp="1"/>
          </p:cNvSpPr>
          <p:nvPr>
            <p:ph type="body" sz="quarter" idx="36" hasCustomPrompt="1"/>
          </p:nvPr>
        </p:nvSpPr>
        <p:spPr>
          <a:xfrm>
            <a:off x="761999" y="4877842"/>
            <a:ext cx="5333999" cy="895181"/>
          </a:xfrm>
          <a:prstGeom prst="rect">
            <a:avLst/>
          </a:prstGeom>
        </p:spPr>
        <p:txBody>
          <a:bodyPr>
            <a:noAutofit/>
          </a:bodyPr>
          <a:lstStyle>
            <a:lvl1pPr>
              <a:lnSpc>
                <a:spcPct val="100000"/>
              </a:lnSpc>
              <a:defRPr>
                <a:solidFill>
                  <a:schemeClr val="tx1"/>
                </a:solidFill>
              </a:defRPr>
            </a:lvl1pPr>
          </a:lstStyle>
          <a:p>
            <a:pPr lvl="0"/>
            <a:r>
              <a:rPr lang="en-US" dirty="0"/>
              <a:t>Additional information if needed</a:t>
            </a:r>
          </a:p>
        </p:txBody>
      </p:sp>
      <p:sp>
        <p:nvSpPr>
          <p:cNvPr id="3" name="Content Placeholder 2">
            <a:extLst>
              <a:ext uri="{FF2B5EF4-FFF2-40B4-BE49-F238E27FC236}">
                <a16:creationId xmlns:a16="http://schemas.microsoft.com/office/drawing/2014/main" id="{37E74DE0-55D3-42EA-9474-DC8A5193EF88}"/>
              </a:ext>
            </a:extLst>
          </p:cNvPr>
          <p:cNvSpPr>
            <a:spLocks noGrp="1" noChangeAspect="1"/>
          </p:cNvSpPr>
          <p:nvPr>
            <p:ph sz="quarter" idx="45" hasCustomPrompt="1"/>
          </p:nvPr>
        </p:nvSpPr>
        <p:spPr>
          <a:xfrm>
            <a:off x="701099" y="1143798"/>
            <a:ext cx="2447584" cy="673743"/>
          </a:xfrm>
        </p:spPr>
        <p:txBody>
          <a:bodyPr/>
          <a:lstStyle>
            <a:lvl1pPr>
              <a:defRPr>
                <a:solidFill>
                  <a:schemeClr val="tx1"/>
                </a:solidFill>
              </a:defRPr>
            </a:lvl1pPr>
            <a:lvl5pPr marL="731520" indent="0">
              <a:buNone/>
              <a:defRPr/>
            </a:lvl5pPr>
          </a:lstStyle>
          <a:p>
            <a:pPr lvl="0"/>
            <a:r>
              <a:rPr lang="en-US" dirty="0"/>
              <a:t>Click to add logo</a:t>
            </a:r>
          </a:p>
        </p:txBody>
      </p:sp>
      <p:sp>
        <p:nvSpPr>
          <p:cNvPr id="5" name="Accent mark">
            <a:extLst>
              <a:ext uri="{FF2B5EF4-FFF2-40B4-BE49-F238E27FC236}">
                <a16:creationId xmlns:a16="http://schemas.microsoft.com/office/drawing/2014/main" id="{E30FF1A2-459E-3E06-ED1E-7EEEFE917498}"/>
              </a:ext>
              <a:ext uri="{C183D7F6-B498-43B3-948B-1728B52AA6E4}">
                <adec:decorative xmlns:adec="http://schemas.microsoft.com/office/drawing/2017/decorative" val="1"/>
              </a:ext>
            </a:extLst>
          </p:cNvPr>
          <p:cNvSpPr/>
          <p:nvPr userDrawn="1"/>
        </p:nvSpPr>
        <p:spPr>
          <a:xfrm>
            <a:off x="762000" y="4142224"/>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a:extLst>
              <a:ext uri="{FF2B5EF4-FFF2-40B4-BE49-F238E27FC236}">
                <a16:creationId xmlns:a16="http://schemas.microsoft.com/office/drawing/2014/main" id="{D72BDD1C-BE59-17F1-F08E-E5659CE09569}"/>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4188201" y="1"/>
            <a:ext cx="8003799" cy="4114800"/>
          </a:xfrm>
          <a:prstGeom prst="rect">
            <a:avLst/>
          </a:prstGeom>
        </p:spPr>
      </p:pic>
      <p:sp>
        <p:nvSpPr>
          <p:cNvPr id="8" name="Date Placeholder 7">
            <a:extLst>
              <a:ext uri="{FF2B5EF4-FFF2-40B4-BE49-F238E27FC236}">
                <a16:creationId xmlns:a16="http://schemas.microsoft.com/office/drawing/2014/main" id="{4BE25085-4A1E-D179-F719-60F3221F88FC}"/>
              </a:ext>
            </a:extLst>
          </p:cNvPr>
          <p:cNvSpPr>
            <a:spLocks noGrp="1"/>
          </p:cNvSpPr>
          <p:nvPr>
            <p:ph type="dt" sz="half" idx="46"/>
          </p:nvPr>
        </p:nvSpPr>
        <p:spPr/>
        <p:txBody>
          <a:bodyPr/>
          <a:lstStyle>
            <a:lvl1pPr>
              <a:defRPr>
                <a:solidFill>
                  <a:srgbClr val="AEA8A2"/>
                </a:solidFill>
              </a:defRPr>
            </a:lvl1pPr>
          </a:lstStyle>
          <a:p>
            <a:r>
              <a:rPr lang="en-US"/>
              <a:t>[Date]</a:t>
            </a:r>
            <a:endParaRPr lang="en-US" dirty="0"/>
          </a:p>
        </p:txBody>
      </p:sp>
      <p:sp>
        <p:nvSpPr>
          <p:cNvPr id="9" name="Footer Placeholder 8">
            <a:extLst>
              <a:ext uri="{FF2B5EF4-FFF2-40B4-BE49-F238E27FC236}">
                <a16:creationId xmlns:a16="http://schemas.microsoft.com/office/drawing/2014/main" id="{BDE401F7-9E49-F0E9-B298-16D634C82200}"/>
              </a:ext>
            </a:extLst>
          </p:cNvPr>
          <p:cNvSpPr>
            <a:spLocks noGrp="1"/>
          </p:cNvSpPr>
          <p:nvPr>
            <p:ph type="ftr" sz="quarter" idx="47"/>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0" name="Slide Number Placeholder 9">
            <a:extLst>
              <a:ext uri="{FF2B5EF4-FFF2-40B4-BE49-F238E27FC236}">
                <a16:creationId xmlns:a16="http://schemas.microsoft.com/office/drawing/2014/main" id="{0845080C-B81D-10C7-DC19-C0A0D33B390A}"/>
              </a:ext>
            </a:extLst>
          </p:cNvPr>
          <p:cNvSpPr>
            <a:spLocks noGrp="1"/>
          </p:cNvSpPr>
          <p:nvPr>
            <p:ph type="sldNum" sz="quarter" idx="48"/>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24049053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ight - Quote with Data Texture Background">
    <p:bg>
      <p:bgRef idx="1001">
        <a:schemeClr val="bg2"/>
      </p:bgRef>
    </p:bg>
    <p:spTree>
      <p:nvGrpSpPr>
        <p:cNvPr id="1" name=""/>
        <p:cNvGrpSpPr/>
        <p:nvPr/>
      </p:nvGrpSpPr>
      <p:grpSpPr>
        <a:xfrm>
          <a:off x="0" y="0"/>
          <a:ext cx="0" cy="0"/>
          <a:chOff x="0" y="0"/>
          <a:chExt cx="0" cy="0"/>
        </a:xfrm>
      </p:grpSpPr>
      <p:sp>
        <p:nvSpPr>
          <p:cNvPr id="14" name="Title">
            <a:extLst>
              <a:ext uri="{FF2B5EF4-FFF2-40B4-BE49-F238E27FC236}">
                <a16:creationId xmlns:a16="http://schemas.microsoft.com/office/drawing/2014/main" id="{2B525FB2-1105-4B12-B35F-60F4BFB07A2F}"/>
              </a:ext>
            </a:extLst>
          </p:cNvPr>
          <p:cNvSpPr>
            <a:spLocks noGrp="1"/>
          </p:cNvSpPr>
          <p:nvPr>
            <p:ph type="title" hasCustomPrompt="1"/>
          </p:nvPr>
        </p:nvSpPr>
        <p:spPr>
          <a:xfrm>
            <a:off x="585926" y="1828800"/>
            <a:ext cx="8232149" cy="2026447"/>
          </a:xfrm>
          <a:noFill/>
        </p:spPr>
        <p:txBody>
          <a:bodyPr vert="horz" wrap="square" lIns="0" tIns="0" rIns="0" bIns="0" rtlCol="0" anchor="b" anchorCtr="0">
            <a:noAutofit/>
          </a:bodyPr>
          <a:lstStyle>
            <a:lvl1pPr marL="184150" indent="-184150">
              <a:lnSpc>
                <a:spcPct val="100000"/>
              </a:lnSpc>
              <a:tabLst/>
              <a:defRPr lang="en-US" sz="3200" b="0" i="0">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B09058E5-A74E-C340-89D0-4D15C2F3B8D0}"/>
              </a:ext>
            </a:extLst>
          </p:cNvPr>
          <p:cNvSpPr>
            <a:spLocks noGrp="1"/>
          </p:cNvSpPr>
          <p:nvPr>
            <p:ph type="body" sz="quarter" idx="37" hasCustomPrompt="1"/>
          </p:nvPr>
        </p:nvSpPr>
        <p:spPr>
          <a:xfrm>
            <a:off x="761999" y="4540249"/>
            <a:ext cx="5333999" cy="266291"/>
          </a:xfrm>
          <a:prstGeom prst="rect">
            <a:avLst/>
          </a:prstGeom>
        </p:spPr>
        <p:txBody>
          <a:bodyPr>
            <a:noAutofit/>
          </a:bodyPr>
          <a:lstStyle>
            <a:lvl1pPr>
              <a:lnSpc>
                <a:spcPct val="100000"/>
              </a:lnSpc>
              <a:defRPr b="1"/>
            </a:lvl1pPr>
          </a:lstStyle>
          <a:p>
            <a:pPr lvl="0"/>
            <a:r>
              <a:rPr lang="en-US" dirty="0"/>
              <a:t>Name of person quoted</a:t>
            </a:r>
          </a:p>
        </p:txBody>
      </p:sp>
      <p:sp>
        <p:nvSpPr>
          <p:cNvPr id="12" name="Text Field 2">
            <a:extLst>
              <a:ext uri="{FF2B5EF4-FFF2-40B4-BE49-F238E27FC236}">
                <a16:creationId xmlns:a16="http://schemas.microsoft.com/office/drawing/2014/main" id="{36C31D35-A48A-6B46-A3DB-FDB99CCA72F4}"/>
              </a:ext>
            </a:extLst>
          </p:cNvPr>
          <p:cNvSpPr>
            <a:spLocks noGrp="1"/>
          </p:cNvSpPr>
          <p:nvPr>
            <p:ph type="body" sz="quarter" idx="36" hasCustomPrompt="1"/>
          </p:nvPr>
        </p:nvSpPr>
        <p:spPr>
          <a:xfrm>
            <a:off x="761999" y="4877842"/>
            <a:ext cx="5333999" cy="895181"/>
          </a:xfrm>
          <a:prstGeom prst="rect">
            <a:avLst/>
          </a:prstGeom>
        </p:spPr>
        <p:txBody>
          <a:bodyPr>
            <a:noAutofit/>
          </a:bodyPr>
          <a:lstStyle>
            <a:lvl1pPr>
              <a:lnSpc>
                <a:spcPct val="100000"/>
              </a:lnSpc>
              <a:defRPr/>
            </a:lvl1pPr>
          </a:lstStyle>
          <a:p>
            <a:pPr lvl="0"/>
            <a:r>
              <a:rPr lang="en-US" dirty="0"/>
              <a:t>Additional information if needed</a:t>
            </a:r>
          </a:p>
        </p:txBody>
      </p:sp>
      <p:sp>
        <p:nvSpPr>
          <p:cNvPr id="2" name="Content Placeholder 2">
            <a:extLst>
              <a:ext uri="{FF2B5EF4-FFF2-40B4-BE49-F238E27FC236}">
                <a16:creationId xmlns:a16="http://schemas.microsoft.com/office/drawing/2014/main" id="{768D3CF0-D6A4-3493-A61E-C80959981BE3}"/>
              </a:ext>
            </a:extLst>
          </p:cNvPr>
          <p:cNvSpPr>
            <a:spLocks noGrp="1" noChangeAspect="1"/>
          </p:cNvSpPr>
          <p:nvPr>
            <p:ph sz="quarter" idx="45" hasCustomPrompt="1"/>
          </p:nvPr>
        </p:nvSpPr>
        <p:spPr>
          <a:xfrm>
            <a:off x="701099" y="1143798"/>
            <a:ext cx="2447584" cy="673743"/>
          </a:xfrm>
        </p:spPr>
        <p:txBody>
          <a:bodyPr/>
          <a:lstStyle>
            <a:lvl1pPr>
              <a:defRPr>
                <a:solidFill>
                  <a:schemeClr val="tx1"/>
                </a:solidFill>
              </a:defRPr>
            </a:lvl1pPr>
            <a:lvl5pPr marL="731520" indent="0">
              <a:buNone/>
              <a:defRPr/>
            </a:lvl5pPr>
          </a:lstStyle>
          <a:p>
            <a:pPr lvl="0"/>
            <a:r>
              <a:rPr lang="en-US" dirty="0"/>
              <a:t>Click to add logo</a:t>
            </a:r>
          </a:p>
        </p:txBody>
      </p:sp>
      <p:sp>
        <p:nvSpPr>
          <p:cNvPr id="3" name="Accent mark">
            <a:extLst>
              <a:ext uri="{FF2B5EF4-FFF2-40B4-BE49-F238E27FC236}">
                <a16:creationId xmlns:a16="http://schemas.microsoft.com/office/drawing/2014/main" id="{9CBADFAD-5852-9F31-3F6B-B4A294448DE2}"/>
              </a:ext>
              <a:ext uri="{C183D7F6-B498-43B3-948B-1728B52AA6E4}">
                <adec:decorative xmlns:adec="http://schemas.microsoft.com/office/drawing/2017/decorative" val="1"/>
              </a:ext>
            </a:extLst>
          </p:cNvPr>
          <p:cNvSpPr/>
          <p:nvPr userDrawn="1"/>
        </p:nvSpPr>
        <p:spPr>
          <a:xfrm>
            <a:off x="762000" y="4142224"/>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a:extLst>
              <a:ext uri="{FF2B5EF4-FFF2-40B4-BE49-F238E27FC236}">
                <a16:creationId xmlns:a16="http://schemas.microsoft.com/office/drawing/2014/main" id="{A874A47A-5AA7-1775-46F8-4B4A91867200}"/>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4188201" y="0"/>
            <a:ext cx="8003799" cy="4114800"/>
          </a:xfrm>
          <a:prstGeom prst="rect">
            <a:avLst/>
          </a:prstGeom>
        </p:spPr>
      </p:pic>
      <p:sp>
        <p:nvSpPr>
          <p:cNvPr id="4" name="Date Placeholder 3">
            <a:extLst>
              <a:ext uri="{FF2B5EF4-FFF2-40B4-BE49-F238E27FC236}">
                <a16:creationId xmlns:a16="http://schemas.microsoft.com/office/drawing/2014/main" id="{3F5E1FD4-FF3D-53E2-B568-4096CAC1B9DC}"/>
              </a:ext>
            </a:extLst>
          </p:cNvPr>
          <p:cNvSpPr>
            <a:spLocks noGrp="1"/>
          </p:cNvSpPr>
          <p:nvPr>
            <p:ph type="dt" sz="half" idx="46"/>
          </p:nvPr>
        </p:nvSpPr>
        <p:spPr/>
        <p:txBody>
          <a:bodyPr/>
          <a:lstStyle>
            <a:lvl1pPr>
              <a:defRPr>
                <a:solidFill>
                  <a:srgbClr val="514C47"/>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BBCA8205-86B8-B975-0254-A7323DE64A72}"/>
              </a:ext>
            </a:extLst>
          </p:cNvPr>
          <p:cNvSpPr>
            <a:spLocks noGrp="1"/>
          </p:cNvSpPr>
          <p:nvPr>
            <p:ph type="ftr" sz="quarter" idx="47"/>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0" name="Slide Number Placeholder 9">
            <a:extLst>
              <a:ext uri="{FF2B5EF4-FFF2-40B4-BE49-F238E27FC236}">
                <a16:creationId xmlns:a16="http://schemas.microsoft.com/office/drawing/2014/main" id="{99568EA0-EDF7-FD13-065F-C2A6ACEFCE3C}"/>
              </a:ext>
            </a:extLst>
          </p:cNvPr>
          <p:cNvSpPr>
            <a:spLocks noGrp="1"/>
          </p:cNvSpPr>
          <p:nvPr>
            <p:ph type="sldNum" sz="quarter" idx="48"/>
          </p:nvPr>
        </p:nvSpPr>
        <p:spPr/>
        <p:txBody>
          <a:bodyPr/>
          <a:lstStyle>
            <a:lvl1pPr>
              <a:defRPr>
                <a:solidFill>
                  <a:srgbClr val="514C47"/>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41074020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ark - Quote, Picture, and logo">
    <p:bg>
      <p:bgPr>
        <a:solidFill>
          <a:schemeClr val="bg2"/>
        </a:solidFill>
        <a:effectLst/>
      </p:bgPr>
    </p:bg>
    <p:spTree>
      <p:nvGrpSpPr>
        <p:cNvPr id="1" name=""/>
        <p:cNvGrpSpPr/>
        <p:nvPr/>
      </p:nvGrpSpPr>
      <p:grpSpPr>
        <a:xfrm>
          <a:off x="0" y="0"/>
          <a:ext cx="0" cy="0"/>
          <a:chOff x="0" y="0"/>
          <a:chExt cx="0" cy="0"/>
        </a:xfrm>
      </p:grpSpPr>
      <p:sp>
        <p:nvSpPr>
          <p:cNvPr id="3" name="Quote">
            <a:extLst>
              <a:ext uri="{FF2B5EF4-FFF2-40B4-BE49-F238E27FC236}">
                <a16:creationId xmlns:a16="http://schemas.microsoft.com/office/drawing/2014/main" id="{A13E52A3-3B72-407D-BD94-ADB27B9FCE9C}"/>
              </a:ext>
            </a:extLst>
          </p:cNvPr>
          <p:cNvSpPr>
            <a:spLocks noGrp="1"/>
          </p:cNvSpPr>
          <p:nvPr>
            <p:ph type="title" hasCustomPrompt="1"/>
          </p:nvPr>
        </p:nvSpPr>
        <p:spPr>
          <a:xfrm>
            <a:off x="5677787" y="2896192"/>
            <a:ext cx="6020298" cy="1384995"/>
          </a:xfrm>
          <a:noFill/>
        </p:spPr>
        <p:txBody>
          <a:bodyPr vert="horz" wrap="square" lIns="0" tIns="0" rIns="0" bIns="0" rtlCol="0" anchor="b" anchorCtr="0">
            <a:spAutoFit/>
          </a:bodyPr>
          <a:lstStyle>
            <a:lvl1pPr marL="179388" indent="-179388">
              <a:lnSpc>
                <a:spcPct val="100000"/>
              </a:lnSpc>
              <a:tabLst/>
              <a:defRPr lang="en-US" sz="3000" b="0" i="0" dirty="0">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04A571F4-71E4-264A-BBD5-0475995E681B}"/>
              </a:ext>
            </a:extLst>
          </p:cNvPr>
          <p:cNvSpPr>
            <a:spLocks noGrp="1"/>
          </p:cNvSpPr>
          <p:nvPr>
            <p:ph type="body" sz="quarter" idx="37" hasCustomPrompt="1"/>
          </p:nvPr>
        </p:nvSpPr>
        <p:spPr>
          <a:xfrm>
            <a:off x="5832887" y="4911127"/>
            <a:ext cx="5853145" cy="266291"/>
          </a:xfrm>
          <a:prstGeom prst="rect">
            <a:avLst/>
          </a:prstGeom>
        </p:spPr>
        <p:txBody>
          <a:bodyPr>
            <a:noAutofit/>
          </a:bodyPr>
          <a:lstStyle>
            <a:lvl1pPr>
              <a:lnSpc>
                <a:spcPct val="100000"/>
              </a:lnSpc>
              <a:defRPr b="1"/>
            </a:lvl1pPr>
          </a:lstStyle>
          <a:p>
            <a:pPr lvl="0"/>
            <a:r>
              <a:rPr lang="en-US" dirty="0"/>
              <a:t>Name of person quoted</a:t>
            </a:r>
          </a:p>
        </p:txBody>
      </p:sp>
      <p:sp>
        <p:nvSpPr>
          <p:cNvPr id="11" name="Text Field 2">
            <a:extLst>
              <a:ext uri="{FF2B5EF4-FFF2-40B4-BE49-F238E27FC236}">
                <a16:creationId xmlns:a16="http://schemas.microsoft.com/office/drawing/2014/main" id="{CBFB97F9-F988-C34C-8B6D-BB4A4D881736}"/>
              </a:ext>
            </a:extLst>
          </p:cNvPr>
          <p:cNvSpPr>
            <a:spLocks noGrp="1"/>
          </p:cNvSpPr>
          <p:nvPr>
            <p:ph type="body" sz="quarter" idx="36" hasCustomPrompt="1"/>
          </p:nvPr>
        </p:nvSpPr>
        <p:spPr>
          <a:xfrm>
            <a:off x="5832887" y="5248720"/>
            <a:ext cx="5853145" cy="786385"/>
          </a:xfrm>
          <a:prstGeom prst="rect">
            <a:avLst/>
          </a:prstGeom>
        </p:spPr>
        <p:txBody>
          <a:bodyPr>
            <a:noAutofit/>
          </a:bodyPr>
          <a:lstStyle>
            <a:lvl1pPr>
              <a:lnSpc>
                <a:spcPct val="100000"/>
              </a:lnSpc>
              <a:defRPr/>
            </a:lvl1pPr>
          </a:lstStyle>
          <a:p>
            <a:pPr lvl="0"/>
            <a:r>
              <a:rPr lang="en-US" dirty="0"/>
              <a:t>Additional information if needed</a:t>
            </a:r>
          </a:p>
        </p:txBody>
      </p:sp>
      <p:sp>
        <p:nvSpPr>
          <p:cNvPr id="9" name="Picture Placeholder 5">
            <a:extLst>
              <a:ext uri="{FF2B5EF4-FFF2-40B4-BE49-F238E27FC236}">
                <a16:creationId xmlns:a16="http://schemas.microsoft.com/office/drawing/2014/main" id="{DFB04560-5A82-4303-F4F4-247222B350E0}"/>
              </a:ext>
            </a:extLst>
          </p:cNvPr>
          <p:cNvSpPr>
            <a:spLocks noGrp="1"/>
          </p:cNvSpPr>
          <p:nvPr>
            <p:ph type="pic" sz="quarter" idx="47"/>
          </p:nvPr>
        </p:nvSpPr>
        <p:spPr>
          <a:xfrm>
            <a:off x="0" y="0"/>
            <a:ext cx="4937092" cy="6292035"/>
          </a:xfrm>
          <a:custGeom>
            <a:avLst/>
            <a:gdLst>
              <a:gd name="connsiteX0" fmla="*/ 0 w 5087890"/>
              <a:gd name="connsiteY0" fmla="*/ 0 h 6372666"/>
              <a:gd name="connsiteX1" fmla="*/ 3962495 w 5087890"/>
              <a:gd name="connsiteY1" fmla="*/ 0 h 6372666"/>
              <a:gd name="connsiteX2" fmla="*/ 3996914 w 5087890"/>
              <a:gd name="connsiteY2" fmla="*/ 31198 h 6372666"/>
              <a:gd name="connsiteX3" fmla="*/ 5087890 w 5087890"/>
              <a:gd name="connsiteY3" fmla="*/ 2657920 h 6372666"/>
              <a:gd name="connsiteX4" fmla="*/ 1363066 w 5087890"/>
              <a:gd name="connsiteY4" fmla="*/ 6372666 h 6372666"/>
              <a:gd name="connsiteX5" fmla="*/ 82347 w 5087890"/>
              <a:gd name="connsiteY5" fmla="*/ 6147256 h 6372666"/>
              <a:gd name="connsiteX6" fmla="*/ 0 w 5087890"/>
              <a:gd name="connsiteY6" fmla="*/ 6114876 h 6372666"/>
              <a:gd name="connsiteX0" fmla="*/ 0 w 5249971"/>
              <a:gd name="connsiteY0" fmla="*/ 0 h 6372666"/>
              <a:gd name="connsiteX1" fmla="*/ 3962495 w 5249971"/>
              <a:gd name="connsiteY1" fmla="*/ 0 h 6372666"/>
              <a:gd name="connsiteX2" fmla="*/ 4226946 w 5249971"/>
              <a:gd name="connsiteY2" fmla="*/ 231614 h 6372666"/>
              <a:gd name="connsiteX3" fmla="*/ 5087890 w 5249971"/>
              <a:gd name="connsiteY3" fmla="*/ 2657920 h 6372666"/>
              <a:gd name="connsiteX4" fmla="*/ 1363066 w 5249971"/>
              <a:gd name="connsiteY4" fmla="*/ 6372666 h 6372666"/>
              <a:gd name="connsiteX5" fmla="*/ 82347 w 5249971"/>
              <a:gd name="connsiteY5" fmla="*/ 6147256 h 6372666"/>
              <a:gd name="connsiteX6" fmla="*/ 0 w 5249971"/>
              <a:gd name="connsiteY6" fmla="*/ 6114876 h 6372666"/>
              <a:gd name="connsiteX7" fmla="*/ 0 w 5249971"/>
              <a:gd name="connsiteY7" fmla="*/ 0 h 6372666"/>
              <a:gd name="connsiteX0" fmla="*/ 0 w 5247320"/>
              <a:gd name="connsiteY0" fmla="*/ 0 h 6372666"/>
              <a:gd name="connsiteX1" fmla="*/ 3962495 w 5247320"/>
              <a:gd name="connsiteY1" fmla="*/ 0 h 6372666"/>
              <a:gd name="connsiteX2" fmla="*/ 4226946 w 5247320"/>
              <a:gd name="connsiteY2" fmla="*/ 231614 h 6372666"/>
              <a:gd name="connsiteX3" fmla="*/ 5087890 w 5247320"/>
              <a:gd name="connsiteY3" fmla="*/ 2657920 h 6372666"/>
              <a:gd name="connsiteX4" fmla="*/ 1363066 w 5247320"/>
              <a:gd name="connsiteY4" fmla="*/ 6372666 h 6372666"/>
              <a:gd name="connsiteX5" fmla="*/ 82347 w 5247320"/>
              <a:gd name="connsiteY5" fmla="*/ 6147256 h 6372666"/>
              <a:gd name="connsiteX6" fmla="*/ 0 w 5247320"/>
              <a:gd name="connsiteY6" fmla="*/ 6114876 h 6372666"/>
              <a:gd name="connsiteX7" fmla="*/ 0 w 5247320"/>
              <a:gd name="connsiteY7" fmla="*/ 0 h 6372666"/>
              <a:gd name="connsiteX0" fmla="*/ 0 w 5247320"/>
              <a:gd name="connsiteY0" fmla="*/ 0 h 6372666"/>
              <a:gd name="connsiteX1" fmla="*/ 4516662 w 5247320"/>
              <a:gd name="connsiteY1" fmla="*/ 10548 h 6372666"/>
              <a:gd name="connsiteX2" fmla="*/ 4226946 w 5247320"/>
              <a:gd name="connsiteY2" fmla="*/ 231614 h 6372666"/>
              <a:gd name="connsiteX3" fmla="*/ 5087890 w 5247320"/>
              <a:gd name="connsiteY3" fmla="*/ 2657920 h 6372666"/>
              <a:gd name="connsiteX4" fmla="*/ 1363066 w 5247320"/>
              <a:gd name="connsiteY4" fmla="*/ 6372666 h 6372666"/>
              <a:gd name="connsiteX5" fmla="*/ 82347 w 5247320"/>
              <a:gd name="connsiteY5" fmla="*/ 6147256 h 6372666"/>
              <a:gd name="connsiteX6" fmla="*/ 0 w 5247320"/>
              <a:gd name="connsiteY6" fmla="*/ 6114876 h 6372666"/>
              <a:gd name="connsiteX7" fmla="*/ 0 w 5247320"/>
              <a:gd name="connsiteY7" fmla="*/ 0 h 6372666"/>
              <a:gd name="connsiteX0" fmla="*/ 0 w 5365577"/>
              <a:gd name="connsiteY0" fmla="*/ 0 h 6372666"/>
              <a:gd name="connsiteX1" fmla="*/ 4516662 w 5365577"/>
              <a:gd name="connsiteY1" fmla="*/ 10548 h 6372666"/>
              <a:gd name="connsiteX2" fmla="*/ 4655641 w 5365577"/>
              <a:gd name="connsiteY2" fmla="*/ 526964 h 6372666"/>
              <a:gd name="connsiteX3" fmla="*/ 5087890 w 5365577"/>
              <a:gd name="connsiteY3" fmla="*/ 2657920 h 6372666"/>
              <a:gd name="connsiteX4" fmla="*/ 1363066 w 5365577"/>
              <a:gd name="connsiteY4" fmla="*/ 6372666 h 6372666"/>
              <a:gd name="connsiteX5" fmla="*/ 82347 w 5365577"/>
              <a:gd name="connsiteY5" fmla="*/ 6147256 h 6372666"/>
              <a:gd name="connsiteX6" fmla="*/ 0 w 5365577"/>
              <a:gd name="connsiteY6" fmla="*/ 6114876 h 6372666"/>
              <a:gd name="connsiteX7" fmla="*/ 0 w 5365577"/>
              <a:gd name="connsiteY7" fmla="*/ 0 h 6372666"/>
              <a:gd name="connsiteX0" fmla="*/ 0 w 5288223"/>
              <a:gd name="connsiteY0" fmla="*/ 0 h 6372666"/>
              <a:gd name="connsiteX1" fmla="*/ 4516662 w 5288223"/>
              <a:gd name="connsiteY1" fmla="*/ 10548 h 6372666"/>
              <a:gd name="connsiteX2" fmla="*/ 4655641 w 5288223"/>
              <a:gd name="connsiteY2" fmla="*/ 526964 h 6372666"/>
              <a:gd name="connsiteX3" fmla="*/ 5087890 w 5288223"/>
              <a:gd name="connsiteY3" fmla="*/ 2657920 h 6372666"/>
              <a:gd name="connsiteX4" fmla="*/ 1363066 w 5288223"/>
              <a:gd name="connsiteY4" fmla="*/ 6372666 h 6372666"/>
              <a:gd name="connsiteX5" fmla="*/ 82347 w 5288223"/>
              <a:gd name="connsiteY5" fmla="*/ 6147256 h 6372666"/>
              <a:gd name="connsiteX6" fmla="*/ 0 w 5288223"/>
              <a:gd name="connsiteY6" fmla="*/ 6114876 h 6372666"/>
              <a:gd name="connsiteX7" fmla="*/ 0 w 5288223"/>
              <a:gd name="connsiteY7" fmla="*/ 0 h 6372666"/>
              <a:gd name="connsiteX0" fmla="*/ 0 w 5288223"/>
              <a:gd name="connsiteY0" fmla="*/ 0 h 6372666"/>
              <a:gd name="connsiteX1" fmla="*/ 4725781 w 5288223"/>
              <a:gd name="connsiteY1" fmla="*/ 21096 h 6372666"/>
              <a:gd name="connsiteX2" fmla="*/ 4655641 w 5288223"/>
              <a:gd name="connsiteY2" fmla="*/ 526964 h 6372666"/>
              <a:gd name="connsiteX3" fmla="*/ 5087890 w 5288223"/>
              <a:gd name="connsiteY3" fmla="*/ 2657920 h 6372666"/>
              <a:gd name="connsiteX4" fmla="*/ 1363066 w 5288223"/>
              <a:gd name="connsiteY4" fmla="*/ 6372666 h 6372666"/>
              <a:gd name="connsiteX5" fmla="*/ 82347 w 5288223"/>
              <a:gd name="connsiteY5" fmla="*/ 6147256 h 6372666"/>
              <a:gd name="connsiteX6" fmla="*/ 0 w 5288223"/>
              <a:gd name="connsiteY6" fmla="*/ 6114876 h 6372666"/>
              <a:gd name="connsiteX7" fmla="*/ 0 w 5288223"/>
              <a:gd name="connsiteY7" fmla="*/ 0 h 6372666"/>
              <a:gd name="connsiteX0" fmla="*/ 0 w 5382393"/>
              <a:gd name="connsiteY0" fmla="*/ 0 h 6372666"/>
              <a:gd name="connsiteX1" fmla="*/ 4725781 w 5382393"/>
              <a:gd name="connsiteY1" fmla="*/ 21096 h 6372666"/>
              <a:gd name="connsiteX2" fmla="*/ 4969320 w 5382393"/>
              <a:gd name="connsiteY2" fmla="*/ 1170404 h 6372666"/>
              <a:gd name="connsiteX3" fmla="*/ 5087890 w 5382393"/>
              <a:gd name="connsiteY3" fmla="*/ 2657920 h 6372666"/>
              <a:gd name="connsiteX4" fmla="*/ 1363066 w 5382393"/>
              <a:gd name="connsiteY4" fmla="*/ 6372666 h 6372666"/>
              <a:gd name="connsiteX5" fmla="*/ 82347 w 5382393"/>
              <a:gd name="connsiteY5" fmla="*/ 6147256 h 6372666"/>
              <a:gd name="connsiteX6" fmla="*/ 0 w 5382393"/>
              <a:gd name="connsiteY6" fmla="*/ 6114876 h 6372666"/>
              <a:gd name="connsiteX7" fmla="*/ 0 w 5382393"/>
              <a:gd name="connsiteY7" fmla="*/ 0 h 6372666"/>
              <a:gd name="connsiteX0" fmla="*/ 0 w 5095613"/>
              <a:gd name="connsiteY0" fmla="*/ 0 h 6372666"/>
              <a:gd name="connsiteX1" fmla="*/ 4725781 w 5095613"/>
              <a:gd name="connsiteY1" fmla="*/ 21096 h 6372666"/>
              <a:gd name="connsiteX2" fmla="*/ 4969320 w 5095613"/>
              <a:gd name="connsiteY2" fmla="*/ 1170404 h 6372666"/>
              <a:gd name="connsiteX3" fmla="*/ 4502357 w 5095613"/>
              <a:gd name="connsiteY3" fmla="*/ 4598790 h 6372666"/>
              <a:gd name="connsiteX4" fmla="*/ 1363066 w 5095613"/>
              <a:gd name="connsiteY4" fmla="*/ 6372666 h 6372666"/>
              <a:gd name="connsiteX5" fmla="*/ 82347 w 5095613"/>
              <a:gd name="connsiteY5" fmla="*/ 6147256 h 6372666"/>
              <a:gd name="connsiteX6" fmla="*/ 0 w 5095613"/>
              <a:gd name="connsiteY6" fmla="*/ 6114876 h 6372666"/>
              <a:gd name="connsiteX7" fmla="*/ 0 w 5095613"/>
              <a:gd name="connsiteY7" fmla="*/ 0 h 6372666"/>
              <a:gd name="connsiteX0" fmla="*/ 0 w 5016403"/>
              <a:gd name="connsiteY0" fmla="*/ 0 h 6372666"/>
              <a:gd name="connsiteX1" fmla="*/ 4725781 w 5016403"/>
              <a:gd name="connsiteY1" fmla="*/ 21096 h 6372666"/>
              <a:gd name="connsiteX2" fmla="*/ 4864760 w 5016403"/>
              <a:gd name="connsiteY2" fmla="*/ 474223 h 6372666"/>
              <a:gd name="connsiteX3" fmla="*/ 4502357 w 5016403"/>
              <a:gd name="connsiteY3" fmla="*/ 4598790 h 6372666"/>
              <a:gd name="connsiteX4" fmla="*/ 1363066 w 5016403"/>
              <a:gd name="connsiteY4" fmla="*/ 6372666 h 6372666"/>
              <a:gd name="connsiteX5" fmla="*/ 82347 w 5016403"/>
              <a:gd name="connsiteY5" fmla="*/ 6147256 h 6372666"/>
              <a:gd name="connsiteX6" fmla="*/ 0 w 5016403"/>
              <a:gd name="connsiteY6" fmla="*/ 6114876 h 6372666"/>
              <a:gd name="connsiteX7" fmla="*/ 0 w 5016403"/>
              <a:gd name="connsiteY7" fmla="*/ 0 h 6372666"/>
              <a:gd name="connsiteX0" fmla="*/ 0 w 5122449"/>
              <a:gd name="connsiteY0" fmla="*/ 0 h 6372666"/>
              <a:gd name="connsiteX1" fmla="*/ 4725781 w 5122449"/>
              <a:gd name="connsiteY1" fmla="*/ 21096 h 6372666"/>
              <a:gd name="connsiteX2" fmla="*/ 4864760 w 5122449"/>
              <a:gd name="connsiteY2" fmla="*/ 474223 h 6372666"/>
              <a:gd name="connsiteX3" fmla="*/ 4502357 w 5122449"/>
              <a:gd name="connsiteY3" fmla="*/ 4598790 h 6372666"/>
              <a:gd name="connsiteX4" fmla="*/ 1363066 w 5122449"/>
              <a:gd name="connsiteY4" fmla="*/ 6372666 h 6372666"/>
              <a:gd name="connsiteX5" fmla="*/ 82347 w 5122449"/>
              <a:gd name="connsiteY5" fmla="*/ 6147256 h 6372666"/>
              <a:gd name="connsiteX6" fmla="*/ 0 w 5122449"/>
              <a:gd name="connsiteY6" fmla="*/ 6114876 h 6372666"/>
              <a:gd name="connsiteX7" fmla="*/ 0 w 5122449"/>
              <a:gd name="connsiteY7" fmla="*/ 0 h 6372666"/>
              <a:gd name="connsiteX0" fmla="*/ 0 w 5110499"/>
              <a:gd name="connsiteY0" fmla="*/ 0 h 6372666"/>
              <a:gd name="connsiteX1" fmla="*/ 4725781 w 5110499"/>
              <a:gd name="connsiteY1" fmla="*/ 21096 h 6372666"/>
              <a:gd name="connsiteX2" fmla="*/ 4864760 w 5110499"/>
              <a:gd name="connsiteY2" fmla="*/ 474223 h 6372666"/>
              <a:gd name="connsiteX3" fmla="*/ 4460534 w 5110499"/>
              <a:gd name="connsiteY3" fmla="*/ 4704273 h 6372666"/>
              <a:gd name="connsiteX4" fmla="*/ 1363066 w 5110499"/>
              <a:gd name="connsiteY4" fmla="*/ 6372666 h 6372666"/>
              <a:gd name="connsiteX5" fmla="*/ 82347 w 5110499"/>
              <a:gd name="connsiteY5" fmla="*/ 6147256 h 6372666"/>
              <a:gd name="connsiteX6" fmla="*/ 0 w 5110499"/>
              <a:gd name="connsiteY6" fmla="*/ 6114876 h 6372666"/>
              <a:gd name="connsiteX7" fmla="*/ 0 w 5110499"/>
              <a:gd name="connsiteY7" fmla="*/ 0 h 6372666"/>
              <a:gd name="connsiteX0" fmla="*/ 0 w 5110499"/>
              <a:gd name="connsiteY0" fmla="*/ 0 h 6372666"/>
              <a:gd name="connsiteX1" fmla="*/ 4725781 w 5110499"/>
              <a:gd name="connsiteY1" fmla="*/ 21096 h 6372666"/>
              <a:gd name="connsiteX2" fmla="*/ 4864760 w 5110499"/>
              <a:gd name="connsiteY2" fmla="*/ 474223 h 6372666"/>
              <a:gd name="connsiteX3" fmla="*/ 4460534 w 5110499"/>
              <a:gd name="connsiteY3" fmla="*/ 4704273 h 6372666"/>
              <a:gd name="connsiteX4" fmla="*/ 1363066 w 5110499"/>
              <a:gd name="connsiteY4" fmla="*/ 6372666 h 6372666"/>
              <a:gd name="connsiteX5" fmla="*/ 82347 w 5110499"/>
              <a:gd name="connsiteY5" fmla="*/ 6147256 h 6372666"/>
              <a:gd name="connsiteX6" fmla="*/ 0 w 5110499"/>
              <a:gd name="connsiteY6" fmla="*/ 6114876 h 6372666"/>
              <a:gd name="connsiteX7" fmla="*/ 0 w 5110499"/>
              <a:gd name="connsiteY7" fmla="*/ 0 h 6372666"/>
              <a:gd name="connsiteX0" fmla="*/ 0 w 5118394"/>
              <a:gd name="connsiteY0" fmla="*/ 0 h 6509793"/>
              <a:gd name="connsiteX1" fmla="*/ 4725781 w 5118394"/>
              <a:gd name="connsiteY1" fmla="*/ 21096 h 6509793"/>
              <a:gd name="connsiteX2" fmla="*/ 4864760 w 5118394"/>
              <a:gd name="connsiteY2" fmla="*/ 474223 h 6509793"/>
              <a:gd name="connsiteX3" fmla="*/ 4460534 w 5118394"/>
              <a:gd name="connsiteY3" fmla="*/ 4704273 h 6509793"/>
              <a:gd name="connsiteX4" fmla="*/ 1164403 w 5118394"/>
              <a:gd name="connsiteY4" fmla="*/ 6509793 h 6509793"/>
              <a:gd name="connsiteX5" fmla="*/ 82347 w 5118394"/>
              <a:gd name="connsiteY5" fmla="*/ 6147256 h 6509793"/>
              <a:gd name="connsiteX6" fmla="*/ 0 w 5118394"/>
              <a:gd name="connsiteY6" fmla="*/ 6114876 h 6509793"/>
              <a:gd name="connsiteX7" fmla="*/ 0 w 5118394"/>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82347 w 5162448"/>
              <a:gd name="connsiteY5" fmla="*/ 6147256 h 6509793"/>
              <a:gd name="connsiteX6" fmla="*/ 0 w 5162448"/>
              <a:gd name="connsiteY6" fmla="*/ 6114876 h 6509793"/>
              <a:gd name="connsiteX7" fmla="*/ 0 w 5162448"/>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385570 w 5162448"/>
              <a:gd name="connsiteY5" fmla="*/ 6305480 h 6509793"/>
              <a:gd name="connsiteX6" fmla="*/ 0 w 5162448"/>
              <a:gd name="connsiteY6" fmla="*/ 6114876 h 6509793"/>
              <a:gd name="connsiteX7" fmla="*/ 0 w 5162448"/>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385570 w 5162448"/>
              <a:gd name="connsiteY5" fmla="*/ 6305480 h 6509793"/>
              <a:gd name="connsiteX6" fmla="*/ 0 w 5162448"/>
              <a:gd name="connsiteY6" fmla="*/ 6114876 h 6509793"/>
              <a:gd name="connsiteX7" fmla="*/ 0 w 5162448"/>
              <a:gd name="connsiteY7" fmla="*/ 0 h 6509793"/>
              <a:gd name="connsiteX0" fmla="*/ 0 w 5127267"/>
              <a:gd name="connsiteY0" fmla="*/ 0 h 6509793"/>
              <a:gd name="connsiteX1" fmla="*/ 4725781 w 5127267"/>
              <a:gd name="connsiteY1" fmla="*/ 21096 h 6509793"/>
              <a:gd name="connsiteX2" fmla="*/ 4812481 w 5127267"/>
              <a:gd name="connsiteY2" fmla="*/ 526964 h 6509793"/>
              <a:gd name="connsiteX3" fmla="*/ 4596462 w 5127267"/>
              <a:gd name="connsiteY3" fmla="*/ 4535502 h 6509793"/>
              <a:gd name="connsiteX4" fmla="*/ 1164403 w 5127267"/>
              <a:gd name="connsiteY4" fmla="*/ 6509793 h 6509793"/>
              <a:gd name="connsiteX5" fmla="*/ 385570 w 5127267"/>
              <a:gd name="connsiteY5" fmla="*/ 6305480 h 6509793"/>
              <a:gd name="connsiteX6" fmla="*/ 0 w 5127267"/>
              <a:gd name="connsiteY6" fmla="*/ 6114876 h 6509793"/>
              <a:gd name="connsiteX7" fmla="*/ 0 w 5127267"/>
              <a:gd name="connsiteY7" fmla="*/ 0 h 6509793"/>
              <a:gd name="connsiteX0" fmla="*/ 0 w 5041484"/>
              <a:gd name="connsiteY0" fmla="*/ 0 h 6509793"/>
              <a:gd name="connsiteX1" fmla="*/ 4725781 w 5041484"/>
              <a:gd name="connsiteY1" fmla="*/ 21096 h 6509793"/>
              <a:gd name="connsiteX2" fmla="*/ 4812481 w 5041484"/>
              <a:gd name="connsiteY2" fmla="*/ 526964 h 6509793"/>
              <a:gd name="connsiteX3" fmla="*/ 4596462 w 5041484"/>
              <a:gd name="connsiteY3" fmla="*/ 4535502 h 6509793"/>
              <a:gd name="connsiteX4" fmla="*/ 1164403 w 5041484"/>
              <a:gd name="connsiteY4" fmla="*/ 6509793 h 6509793"/>
              <a:gd name="connsiteX5" fmla="*/ 385570 w 5041484"/>
              <a:gd name="connsiteY5" fmla="*/ 6305480 h 6509793"/>
              <a:gd name="connsiteX6" fmla="*/ 0 w 5041484"/>
              <a:gd name="connsiteY6" fmla="*/ 6114876 h 6509793"/>
              <a:gd name="connsiteX7" fmla="*/ 0 w 5041484"/>
              <a:gd name="connsiteY7" fmla="*/ 0 h 6509793"/>
              <a:gd name="connsiteX0" fmla="*/ 0 w 5140479"/>
              <a:gd name="connsiteY0" fmla="*/ 0 h 6509793"/>
              <a:gd name="connsiteX1" fmla="*/ 4725781 w 5140479"/>
              <a:gd name="connsiteY1" fmla="*/ 21096 h 6509793"/>
              <a:gd name="connsiteX2" fmla="*/ 4812481 w 5140479"/>
              <a:gd name="connsiteY2" fmla="*/ 526964 h 6509793"/>
              <a:gd name="connsiteX3" fmla="*/ 4596462 w 5140479"/>
              <a:gd name="connsiteY3" fmla="*/ 4535502 h 6509793"/>
              <a:gd name="connsiteX4" fmla="*/ 1164403 w 5140479"/>
              <a:gd name="connsiteY4" fmla="*/ 6509793 h 6509793"/>
              <a:gd name="connsiteX5" fmla="*/ 385570 w 5140479"/>
              <a:gd name="connsiteY5" fmla="*/ 6305480 h 6509793"/>
              <a:gd name="connsiteX6" fmla="*/ 0 w 5140479"/>
              <a:gd name="connsiteY6" fmla="*/ 6114876 h 6509793"/>
              <a:gd name="connsiteX7" fmla="*/ 0 w 5140479"/>
              <a:gd name="connsiteY7" fmla="*/ 0 h 6509793"/>
              <a:gd name="connsiteX0" fmla="*/ 0 w 5190465"/>
              <a:gd name="connsiteY0" fmla="*/ 0 h 6509793"/>
              <a:gd name="connsiteX1" fmla="*/ 4725781 w 5190465"/>
              <a:gd name="connsiteY1" fmla="*/ 21096 h 6509793"/>
              <a:gd name="connsiteX2" fmla="*/ 4885673 w 5190465"/>
              <a:gd name="connsiteY2" fmla="*/ 358192 h 6509793"/>
              <a:gd name="connsiteX3" fmla="*/ 4596462 w 5190465"/>
              <a:gd name="connsiteY3" fmla="*/ 4535502 h 6509793"/>
              <a:gd name="connsiteX4" fmla="*/ 1164403 w 5190465"/>
              <a:gd name="connsiteY4" fmla="*/ 6509793 h 6509793"/>
              <a:gd name="connsiteX5" fmla="*/ 385570 w 5190465"/>
              <a:gd name="connsiteY5" fmla="*/ 6305480 h 6509793"/>
              <a:gd name="connsiteX6" fmla="*/ 0 w 5190465"/>
              <a:gd name="connsiteY6" fmla="*/ 6114876 h 6509793"/>
              <a:gd name="connsiteX7" fmla="*/ 0 w 5190465"/>
              <a:gd name="connsiteY7" fmla="*/ 0 h 6509793"/>
              <a:gd name="connsiteX0" fmla="*/ 0 w 5158865"/>
              <a:gd name="connsiteY0" fmla="*/ 0 h 6509793"/>
              <a:gd name="connsiteX1" fmla="*/ 4725781 w 5158865"/>
              <a:gd name="connsiteY1" fmla="*/ 21096 h 6509793"/>
              <a:gd name="connsiteX2" fmla="*/ 4885673 w 5158865"/>
              <a:gd name="connsiteY2" fmla="*/ 358192 h 6509793"/>
              <a:gd name="connsiteX3" fmla="*/ 4596462 w 5158865"/>
              <a:gd name="connsiteY3" fmla="*/ 4535502 h 6509793"/>
              <a:gd name="connsiteX4" fmla="*/ 1164403 w 5158865"/>
              <a:gd name="connsiteY4" fmla="*/ 6509793 h 6509793"/>
              <a:gd name="connsiteX5" fmla="*/ 385570 w 5158865"/>
              <a:gd name="connsiteY5" fmla="*/ 6305480 h 6509793"/>
              <a:gd name="connsiteX6" fmla="*/ 0 w 5158865"/>
              <a:gd name="connsiteY6" fmla="*/ 6114876 h 6509793"/>
              <a:gd name="connsiteX7" fmla="*/ 0 w 5158865"/>
              <a:gd name="connsiteY7" fmla="*/ 0 h 6509793"/>
              <a:gd name="connsiteX0" fmla="*/ 0 w 5272866"/>
              <a:gd name="connsiteY0" fmla="*/ 0 h 6509793"/>
              <a:gd name="connsiteX1" fmla="*/ 4725781 w 5272866"/>
              <a:gd name="connsiteY1" fmla="*/ 21096 h 6509793"/>
              <a:gd name="connsiteX2" fmla="*/ 5042512 w 5272866"/>
              <a:gd name="connsiteY2" fmla="*/ 1476302 h 6509793"/>
              <a:gd name="connsiteX3" fmla="*/ 4596462 w 5272866"/>
              <a:gd name="connsiteY3" fmla="*/ 4535502 h 6509793"/>
              <a:gd name="connsiteX4" fmla="*/ 1164403 w 5272866"/>
              <a:gd name="connsiteY4" fmla="*/ 6509793 h 6509793"/>
              <a:gd name="connsiteX5" fmla="*/ 385570 w 5272866"/>
              <a:gd name="connsiteY5" fmla="*/ 6305480 h 6509793"/>
              <a:gd name="connsiteX6" fmla="*/ 0 w 5272866"/>
              <a:gd name="connsiteY6" fmla="*/ 6114876 h 6509793"/>
              <a:gd name="connsiteX7" fmla="*/ 0 w 5272866"/>
              <a:gd name="connsiteY7" fmla="*/ 0 h 6509793"/>
              <a:gd name="connsiteX0" fmla="*/ 0 w 5183390"/>
              <a:gd name="connsiteY0" fmla="*/ 0 h 6509793"/>
              <a:gd name="connsiteX1" fmla="*/ 4725781 w 5183390"/>
              <a:gd name="connsiteY1" fmla="*/ 21096 h 6509793"/>
              <a:gd name="connsiteX2" fmla="*/ 5042512 w 5183390"/>
              <a:gd name="connsiteY2" fmla="*/ 1476302 h 6509793"/>
              <a:gd name="connsiteX3" fmla="*/ 4115488 w 5183390"/>
              <a:gd name="connsiteY3" fmla="*/ 5210588 h 6509793"/>
              <a:gd name="connsiteX4" fmla="*/ 1164403 w 5183390"/>
              <a:gd name="connsiteY4" fmla="*/ 6509793 h 6509793"/>
              <a:gd name="connsiteX5" fmla="*/ 385570 w 5183390"/>
              <a:gd name="connsiteY5" fmla="*/ 6305480 h 6509793"/>
              <a:gd name="connsiteX6" fmla="*/ 0 w 5183390"/>
              <a:gd name="connsiteY6" fmla="*/ 6114876 h 6509793"/>
              <a:gd name="connsiteX7" fmla="*/ 0 w 5183390"/>
              <a:gd name="connsiteY7" fmla="*/ 0 h 6509793"/>
              <a:gd name="connsiteX0" fmla="*/ 0 w 5172636"/>
              <a:gd name="connsiteY0" fmla="*/ 0 h 6509793"/>
              <a:gd name="connsiteX1" fmla="*/ 4725781 w 5172636"/>
              <a:gd name="connsiteY1" fmla="*/ 21096 h 6509793"/>
              <a:gd name="connsiteX2" fmla="*/ 5042512 w 5172636"/>
              <a:gd name="connsiteY2" fmla="*/ 1476302 h 6509793"/>
              <a:gd name="connsiteX3" fmla="*/ 4115488 w 5172636"/>
              <a:gd name="connsiteY3" fmla="*/ 5210588 h 6509793"/>
              <a:gd name="connsiteX4" fmla="*/ 1164403 w 5172636"/>
              <a:gd name="connsiteY4" fmla="*/ 6509793 h 6509793"/>
              <a:gd name="connsiteX5" fmla="*/ 385570 w 5172636"/>
              <a:gd name="connsiteY5" fmla="*/ 6305480 h 6509793"/>
              <a:gd name="connsiteX6" fmla="*/ 0 w 5172636"/>
              <a:gd name="connsiteY6" fmla="*/ 6114876 h 6509793"/>
              <a:gd name="connsiteX7" fmla="*/ 0 w 5172636"/>
              <a:gd name="connsiteY7" fmla="*/ 0 h 6509793"/>
              <a:gd name="connsiteX0" fmla="*/ 0 w 5097074"/>
              <a:gd name="connsiteY0" fmla="*/ 0 h 6509793"/>
              <a:gd name="connsiteX1" fmla="*/ 4725781 w 5097074"/>
              <a:gd name="connsiteY1" fmla="*/ 21096 h 6509793"/>
              <a:gd name="connsiteX2" fmla="*/ 5042512 w 5097074"/>
              <a:gd name="connsiteY2" fmla="*/ 1476302 h 6509793"/>
              <a:gd name="connsiteX3" fmla="*/ 4115488 w 5097074"/>
              <a:gd name="connsiteY3" fmla="*/ 5210588 h 6509793"/>
              <a:gd name="connsiteX4" fmla="*/ 1164403 w 5097074"/>
              <a:gd name="connsiteY4" fmla="*/ 6509793 h 6509793"/>
              <a:gd name="connsiteX5" fmla="*/ 385570 w 5097074"/>
              <a:gd name="connsiteY5" fmla="*/ 6305480 h 6509793"/>
              <a:gd name="connsiteX6" fmla="*/ 0 w 5097074"/>
              <a:gd name="connsiteY6" fmla="*/ 6114876 h 6509793"/>
              <a:gd name="connsiteX7" fmla="*/ 0 w 5097074"/>
              <a:gd name="connsiteY7" fmla="*/ 0 h 6509793"/>
              <a:gd name="connsiteX0" fmla="*/ 0 w 5106559"/>
              <a:gd name="connsiteY0" fmla="*/ 0 h 6509793"/>
              <a:gd name="connsiteX1" fmla="*/ 4725781 w 5106559"/>
              <a:gd name="connsiteY1" fmla="*/ 21096 h 6509793"/>
              <a:gd name="connsiteX2" fmla="*/ 5042512 w 5106559"/>
              <a:gd name="connsiteY2" fmla="*/ 1476302 h 6509793"/>
              <a:gd name="connsiteX3" fmla="*/ 4115488 w 5106559"/>
              <a:gd name="connsiteY3" fmla="*/ 5210588 h 6509793"/>
              <a:gd name="connsiteX4" fmla="*/ 1164403 w 5106559"/>
              <a:gd name="connsiteY4" fmla="*/ 6509793 h 6509793"/>
              <a:gd name="connsiteX5" fmla="*/ 385570 w 5106559"/>
              <a:gd name="connsiteY5" fmla="*/ 6305480 h 6509793"/>
              <a:gd name="connsiteX6" fmla="*/ 0 w 5106559"/>
              <a:gd name="connsiteY6" fmla="*/ 6114876 h 6509793"/>
              <a:gd name="connsiteX7" fmla="*/ 0 w 5106559"/>
              <a:gd name="connsiteY7" fmla="*/ 0 h 6509793"/>
              <a:gd name="connsiteX0" fmla="*/ 0 w 5108361"/>
              <a:gd name="connsiteY0" fmla="*/ 0 h 6509793"/>
              <a:gd name="connsiteX1" fmla="*/ 4725781 w 5108361"/>
              <a:gd name="connsiteY1" fmla="*/ 21096 h 6509793"/>
              <a:gd name="connsiteX2" fmla="*/ 5042512 w 5108361"/>
              <a:gd name="connsiteY2" fmla="*/ 1476302 h 6509793"/>
              <a:gd name="connsiteX3" fmla="*/ 4136401 w 5108361"/>
              <a:gd name="connsiteY3" fmla="*/ 5337167 h 6509793"/>
              <a:gd name="connsiteX4" fmla="*/ 1164403 w 5108361"/>
              <a:gd name="connsiteY4" fmla="*/ 6509793 h 6509793"/>
              <a:gd name="connsiteX5" fmla="*/ 385570 w 5108361"/>
              <a:gd name="connsiteY5" fmla="*/ 6305480 h 6509793"/>
              <a:gd name="connsiteX6" fmla="*/ 0 w 5108361"/>
              <a:gd name="connsiteY6" fmla="*/ 6114876 h 6509793"/>
              <a:gd name="connsiteX7" fmla="*/ 0 w 5108361"/>
              <a:gd name="connsiteY7" fmla="*/ 0 h 6509793"/>
              <a:gd name="connsiteX0" fmla="*/ 0 w 5108361"/>
              <a:gd name="connsiteY0" fmla="*/ 0 h 6523289"/>
              <a:gd name="connsiteX1" fmla="*/ 4725781 w 5108361"/>
              <a:gd name="connsiteY1" fmla="*/ 21096 h 6523289"/>
              <a:gd name="connsiteX2" fmla="*/ 5042512 w 5108361"/>
              <a:gd name="connsiteY2" fmla="*/ 1476302 h 6523289"/>
              <a:gd name="connsiteX3" fmla="*/ 4136401 w 5108361"/>
              <a:gd name="connsiteY3" fmla="*/ 5337167 h 6523289"/>
              <a:gd name="connsiteX4" fmla="*/ 1164403 w 5108361"/>
              <a:gd name="connsiteY4" fmla="*/ 6509793 h 6523289"/>
              <a:gd name="connsiteX5" fmla="*/ 385570 w 5108361"/>
              <a:gd name="connsiteY5" fmla="*/ 6305480 h 6523289"/>
              <a:gd name="connsiteX6" fmla="*/ 0 w 5108361"/>
              <a:gd name="connsiteY6" fmla="*/ 6114876 h 6523289"/>
              <a:gd name="connsiteX7" fmla="*/ 0 w 5108361"/>
              <a:gd name="connsiteY7" fmla="*/ 0 h 6523289"/>
              <a:gd name="connsiteX0" fmla="*/ 0 w 5085677"/>
              <a:gd name="connsiteY0" fmla="*/ 0 h 6522930"/>
              <a:gd name="connsiteX1" fmla="*/ 4725781 w 5085677"/>
              <a:gd name="connsiteY1" fmla="*/ 21096 h 6522930"/>
              <a:gd name="connsiteX2" fmla="*/ 5042512 w 5085677"/>
              <a:gd name="connsiteY2" fmla="*/ 1476302 h 6522930"/>
              <a:gd name="connsiteX3" fmla="*/ 4136401 w 5085677"/>
              <a:gd name="connsiteY3" fmla="*/ 5337167 h 6522930"/>
              <a:gd name="connsiteX4" fmla="*/ 1164403 w 5085677"/>
              <a:gd name="connsiteY4" fmla="*/ 6509793 h 6522930"/>
              <a:gd name="connsiteX5" fmla="*/ 385570 w 5085677"/>
              <a:gd name="connsiteY5" fmla="*/ 6305480 h 6522930"/>
              <a:gd name="connsiteX6" fmla="*/ 0 w 5085677"/>
              <a:gd name="connsiteY6" fmla="*/ 6114876 h 6522930"/>
              <a:gd name="connsiteX7" fmla="*/ 0 w 5085677"/>
              <a:gd name="connsiteY7" fmla="*/ 0 h 6522930"/>
              <a:gd name="connsiteX0" fmla="*/ 0 w 5018753"/>
              <a:gd name="connsiteY0" fmla="*/ 0 h 6531040"/>
              <a:gd name="connsiteX1" fmla="*/ 4725781 w 5018753"/>
              <a:gd name="connsiteY1" fmla="*/ 21096 h 6531040"/>
              <a:gd name="connsiteX2" fmla="*/ 4948408 w 5018753"/>
              <a:gd name="connsiteY2" fmla="*/ 906699 h 6531040"/>
              <a:gd name="connsiteX3" fmla="*/ 4136401 w 5018753"/>
              <a:gd name="connsiteY3" fmla="*/ 5337167 h 6531040"/>
              <a:gd name="connsiteX4" fmla="*/ 1164403 w 5018753"/>
              <a:gd name="connsiteY4" fmla="*/ 6509793 h 6531040"/>
              <a:gd name="connsiteX5" fmla="*/ 385570 w 5018753"/>
              <a:gd name="connsiteY5" fmla="*/ 6305480 h 6531040"/>
              <a:gd name="connsiteX6" fmla="*/ 0 w 5018753"/>
              <a:gd name="connsiteY6" fmla="*/ 6114876 h 6531040"/>
              <a:gd name="connsiteX7" fmla="*/ 0 w 5018753"/>
              <a:gd name="connsiteY7" fmla="*/ 0 h 6531040"/>
              <a:gd name="connsiteX0" fmla="*/ 0 w 5080914"/>
              <a:gd name="connsiteY0" fmla="*/ 0 h 6531040"/>
              <a:gd name="connsiteX1" fmla="*/ 4725781 w 5080914"/>
              <a:gd name="connsiteY1" fmla="*/ 21096 h 6531040"/>
              <a:gd name="connsiteX2" fmla="*/ 4948408 w 5080914"/>
              <a:gd name="connsiteY2" fmla="*/ 906699 h 6531040"/>
              <a:gd name="connsiteX3" fmla="*/ 4136401 w 5080914"/>
              <a:gd name="connsiteY3" fmla="*/ 5337167 h 6531040"/>
              <a:gd name="connsiteX4" fmla="*/ 1164403 w 5080914"/>
              <a:gd name="connsiteY4" fmla="*/ 6509793 h 6531040"/>
              <a:gd name="connsiteX5" fmla="*/ 385570 w 5080914"/>
              <a:gd name="connsiteY5" fmla="*/ 6305480 h 6531040"/>
              <a:gd name="connsiteX6" fmla="*/ 0 w 5080914"/>
              <a:gd name="connsiteY6" fmla="*/ 6114876 h 6531040"/>
              <a:gd name="connsiteX7" fmla="*/ 0 w 5080914"/>
              <a:gd name="connsiteY7" fmla="*/ 0 h 6531040"/>
              <a:gd name="connsiteX0" fmla="*/ 0 w 5080914"/>
              <a:gd name="connsiteY0" fmla="*/ 0 h 6531040"/>
              <a:gd name="connsiteX1" fmla="*/ 4699929 w 5080914"/>
              <a:gd name="connsiteY1" fmla="*/ 5447 h 6531040"/>
              <a:gd name="connsiteX2" fmla="*/ 4948408 w 5080914"/>
              <a:gd name="connsiteY2" fmla="*/ 906699 h 6531040"/>
              <a:gd name="connsiteX3" fmla="*/ 4136401 w 5080914"/>
              <a:gd name="connsiteY3" fmla="*/ 5337167 h 6531040"/>
              <a:gd name="connsiteX4" fmla="*/ 1164403 w 5080914"/>
              <a:gd name="connsiteY4" fmla="*/ 6509793 h 6531040"/>
              <a:gd name="connsiteX5" fmla="*/ 385570 w 5080914"/>
              <a:gd name="connsiteY5" fmla="*/ 6305480 h 6531040"/>
              <a:gd name="connsiteX6" fmla="*/ 0 w 5080914"/>
              <a:gd name="connsiteY6" fmla="*/ 6114876 h 6531040"/>
              <a:gd name="connsiteX7" fmla="*/ 0 w 5080914"/>
              <a:gd name="connsiteY7" fmla="*/ 0 h 6531040"/>
              <a:gd name="connsiteX0" fmla="*/ 0 w 5080914"/>
              <a:gd name="connsiteY0" fmla="*/ 1407 h 6532447"/>
              <a:gd name="connsiteX1" fmla="*/ 4696533 w 5080914"/>
              <a:gd name="connsiteY1" fmla="*/ 0 h 6532447"/>
              <a:gd name="connsiteX2" fmla="*/ 4948408 w 5080914"/>
              <a:gd name="connsiteY2" fmla="*/ 908106 h 6532447"/>
              <a:gd name="connsiteX3" fmla="*/ 4136401 w 5080914"/>
              <a:gd name="connsiteY3" fmla="*/ 5338574 h 6532447"/>
              <a:gd name="connsiteX4" fmla="*/ 1164403 w 5080914"/>
              <a:gd name="connsiteY4" fmla="*/ 6511200 h 6532447"/>
              <a:gd name="connsiteX5" fmla="*/ 385570 w 5080914"/>
              <a:gd name="connsiteY5" fmla="*/ 6306887 h 6532447"/>
              <a:gd name="connsiteX6" fmla="*/ 0 w 5080914"/>
              <a:gd name="connsiteY6" fmla="*/ 6116283 h 6532447"/>
              <a:gd name="connsiteX7" fmla="*/ 0 w 5080914"/>
              <a:gd name="connsiteY7" fmla="*/ 1407 h 653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914" h="6532447">
                <a:moveTo>
                  <a:pt x="0" y="1407"/>
                </a:moveTo>
                <a:lnTo>
                  <a:pt x="4696533" y="0"/>
                </a:lnTo>
                <a:cubicBezTo>
                  <a:pt x="4708006" y="10399"/>
                  <a:pt x="4936935" y="897707"/>
                  <a:pt x="4948408" y="908106"/>
                </a:cubicBezTo>
                <a:cubicBezTo>
                  <a:pt x="5350615" y="2656261"/>
                  <a:pt x="4767068" y="4404725"/>
                  <a:pt x="4136401" y="5338574"/>
                </a:cubicBezTo>
                <a:cubicBezTo>
                  <a:pt x="3505734" y="6272423"/>
                  <a:pt x="2343265" y="6627230"/>
                  <a:pt x="1164403" y="6511200"/>
                </a:cubicBezTo>
                <a:cubicBezTo>
                  <a:pt x="714399" y="6511200"/>
                  <a:pt x="418960" y="6305039"/>
                  <a:pt x="385570" y="6306887"/>
                </a:cubicBezTo>
                <a:lnTo>
                  <a:pt x="0" y="6116283"/>
                </a:lnTo>
                <a:lnTo>
                  <a:pt x="0" y="1407"/>
                </a:lnTo>
                <a:close/>
              </a:path>
            </a:pathLst>
          </a:custGeom>
          <a:noFill/>
        </p:spPr>
        <p:txBody>
          <a:bodyPr wrap="square">
            <a:noAutofit/>
          </a:bodyPr>
          <a:lstStyle/>
          <a:p>
            <a:r>
              <a:rPr lang="en-US"/>
              <a:t>Click icon to add picture</a:t>
            </a:r>
            <a:endParaRPr lang="en-US" dirty="0"/>
          </a:p>
        </p:txBody>
      </p:sp>
      <p:sp>
        <p:nvSpPr>
          <p:cNvPr id="8" name="Slide Number Placeholder 7">
            <a:extLst>
              <a:ext uri="{FF2B5EF4-FFF2-40B4-BE49-F238E27FC236}">
                <a16:creationId xmlns:a16="http://schemas.microsoft.com/office/drawing/2014/main" id="{FA2E22D8-777D-4A4E-8190-9C7E9654A636}"/>
              </a:ext>
            </a:extLst>
          </p:cNvPr>
          <p:cNvSpPr>
            <a:spLocks noGrp="1"/>
          </p:cNvSpPr>
          <p:nvPr>
            <p:ph type="sldNum" sz="quarter" idx="45"/>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0F175504-AA80-48D0-ABE0-C3B4B0480FBA}"/>
              </a:ext>
            </a:extLst>
          </p:cNvPr>
          <p:cNvSpPr>
            <a:spLocks noGrp="1"/>
          </p:cNvSpPr>
          <p:nvPr>
            <p:ph type="ftr" sz="quarter" idx="44"/>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4" name="Date Placeholder 3">
            <a:extLst>
              <a:ext uri="{FF2B5EF4-FFF2-40B4-BE49-F238E27FC236}">
                <a16:creationId xmlns:a16="http://schemas.microsoft.com/office/drawing/2014/main" id="{F3C7CAF2-5875-4790-8762-15A8CDD16E08}"/>
              </a:ext>
            </a:extLst>
          </p:cNvPr>
          <p:cNvSpPr>
            <a:spLocks noGrp="1"/>
          </p:cNvSpPr>
          <p:nvPr>
            <p:ph type="dt" sz="half" idx="43"/>
          </p:nvPr>
        </p:nvSpPr>
        <p:spPr/>
        <p:txBody>
          <a:bodyPr/>
          <a:lstStyle>
            <a:lvl1pPr>
              <a:defRPr>
                <a:solidFill>
                  <a:srgbClr val="AEA8A2"/>
                </a:solidFill>
              </a:defRPr>
            </a:lvl1pPr>
          </a:lstStyle>
          <a:p>
            <a:r>
              <a:rPr lang="en-US"/>
              <a:t>[Date]</a:t>
            </a:r>
            <a:endParaRPr lang="en-US" dirty="0"/>
          </a:p>
        </p:txBody>
      </p:sp>
      <p:sp>
        <p:nvSpPr>
          <p:cNvPr id="2" name="Content Placeholder 2">
            <a:extLst>
              <a:ext uri="{FF2B5EF4-FFF2-40B4-BE49-F238E27FC236}">
                <a16:creationId xmlns:a16="http://schemas.microsoft.com/office/drawing/2014/main" id="{97B60F2A-F2ED-70AD-4768-5B8EF9B56420}"/>
              </a:ext>
            </a:extLst>
          </p:cNvPr>
          <p:cNvSpPr>
            <a:spLocks noGrp="1" noChangeAspect="1"/>
          </p:cNvSpPr>
          <p:nvPr>
            <p:ph sz="quarter" idx="48" hasCustomPrompt="1"/>
          </p:nvPr>
        </p:nvSpPr>
        <p:spPr>
          <a:xfrm>
            <a:off x="5828788" y="1560624"/>
            <a:ext cx="2447584" cy="673743"/>
          </a:xfrm>
        </p:spPr>
        <p:txBody>
          <a:bodyPr/>
          <a:lstStyle>
            <a:lvl5pPr marL="731520" indent="0">
              <a:buNone/>
              <a:defRPr/>
            </a:lvl5pPr>
          </a:lstStyle>
          <a:p>
            <a:pPr lvl="0"/>
            <a:r>
              <a:rPr lang="en-US" dirty="0"/>
              <a:t>Click to add logo</a:t>
            </a:r>
          </a:p>
        </p:txBody>
      </p:sp>
      <p:sp>
        <p:nvSpPr>
          <p:cNvPr id="7" name="Accent mark">
            <a:extLst>
              <a:ext uri="{FF2B5EF4-FFF2-40B4-BE49-F238E27FC236}">
                <a16:creationId xmlns:a16="http://schemas.microsoft.com/office/drawing/2014/main" id="{2F96B613-1543-0150-F389-FFE2D5FA5019}"/>
              </a:ext>
              <a:ext uri="{C183D7F6-B498-43B3-948B-1728B52AA6E4}">
                <adec:decorative xmlns:adec="http://schemas.microsoft.com/office/drawing/2017/decorative" val="1"/>
              </a:ext>
            </a:extLst>
          </p:cNvPr>
          <p:cNvSpPr/>
          <p:nvPr userDrawn="1"/>
        </p:nvSpPr>
        <p:spPr>
          <a:xfrm>
            <a:off x="5828788" y="4599419"/>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a:extLst>
              <a:ext uri="{FF2B5EF4-FFF2-40B4-BE49-F238E27FC236}">
                <a16:creationId xmlns:a16="http://schemas.microsoft.com/office/drawing/2014/main" id="{DF4092F5-1A1B-33F4-5A48-CC487AB4D6D3}"/>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Tree>
    <p:extLst>
      <p:ext uri="{BB962C8B-B14F-4D97-AF65-F5344CB8AC3E}">
        <p14:creationId xmlns:p14="http://schemas.microsoft.com/office/powerpoint/2010/main" val="396253723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ight - Quote, Picture, and logo">
    <p:bg>
      <p:bgPr>
        <a:solidFill>
          <a:schemeClr val="bg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E97F2045-62B9-84EC-C330-B04C4D3A0662}"/>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
        <p:nvSpPr>
          <p:cNvPr id="12" name="Quote">
            <a:extLst>
              <a:ext uri="{FF2B5EF4-FFF2-40B4-BE49-F238E27FC236}">
                <a16:creationId xmlns:a16="http://schemas.microsoft.com/office/drawing/2014/main" id="{B3A79ECA-28E8-A857-97F4-082EF2B1CAB8}"/>
              </a:ext>
            </a:extLst>
          </p:cNvPr>
          <p:cNvSpPr>
            <a:spLocks noGrp="1"/>
          </p:cNvSpPr>
          <p:nvPr>
            <p:ph type="title" hasCustomPrompt="1"/>
          </p:nvPr>
        </p:nvSpPr>
        <p:spPr>
          <a:xfrm>
            <a:off x="5677787" y="2896192"/>
            <a:ext cx="6020298" cy="1384995"/>
          </a:xfrm>
          <a:noFill/>
        </p:spPr>
        <p:txBody>
          <a:bodyPr vert="horz" wrap="square" lIns="0" tIns="0" rIns="0" bIns="0" rtlCol="0" anchor="b" anchorCtr="0">
            <a:spAutoFit/>
          </a:bodyPr>
          <a:lstStyle>
            <a:lvl1pPr marL="179388" indent="-179388">
              <a:lnSpc>
                <a:spcPct val="100000"/>
              </a:lnSpc>
              <a:tabLst/>
              <a:defRPr lang="en-US" sz="3000" b="0" i="0" dirty="0">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04A571F4-71E4-264A-BBD5-0475995E681B}"/>
              </a:ext>
            </a:extLst>
          </p:cNvPr>
          <p:cNvSpPr>
            <a:spLocks noGrp="1"/>
          </p:cNvSpPr>
          <p:nvPr>
            <p:ph type="body" sz="quarter" idx="37" hasCustomPrompt="1"/>
          </p:nvPr>
        </p:nvSpPr>
        <p:spPr>
          <a:xfrm>
            <a:off x="5828788" y="4911127"/>
            <a:ext cx="5864400" cy="266291"/>
          </a:xfrm>
          <a:prstGeom prst="rect">
            <a:avLst/>
          </a:prstGeom>
        </p:spPr>
        <p:txBody>
          <a:bodyPr>
            <a:noAutofit/>
          </a:bodyPr>
          <a:lstStyle>
            <a:lvl1pPr>
              <a:lnSpc>
                <a:spcPct val="100000"/>
              </a:lnSpc>
              <a:defRPr b="1"/>
            </a:lvl1pPr>
          </a:lstStyle>
          <a:p>
            <a:pPr lvl="0"/>
            <a:r>
              <a:rPr lang="en-US" dirty="0"/>
              <a:t>Name of person quoted</a:t>
            </a:r>
          </a:p>
        </p:txBody>
      </p:sp>
      <p:sp>
        <p:nvSpPr>
          <p:cNvPr id="11" name="Text Field 2">
            <a:extLst>
              <a:ext uri="{FF2B5EF4-FFF2-40B4-BE49-F238E27FC236}">
                <a16:creationId xmlns:a16="http://schemas.microsoft.com/office/drawing/2014/main" id="{CBFB97F9-F988-C34C-8B6D-BB4A4D881736}"/>
              </a:ext>
            </a:extLst>
          </p:cNvPr>
          <p:cNvSpPr>
            <a:spLocks noGrp="1"/>
          </p:cNvSpPr>
          <p:nvPr>
            <p:ph type="body" sz="quarter" idx="36" hasCustomPrompt="1"/>
          </p:nvPr>
        </p:nvSpPr>
        <p:spPr>
          <a:xfrm>
            <a:off x="5828788" y="5248720"/>
            <a:ext cx="5864400" cy="786385"/>
          </a:xfrm>
          <a:prstGeom prst="rect">
            <a:avLst/>
          </a:prstGeom>
        </p:spPr>
        <p:txBody>
          <a:bodyPr>
            <a:noAutofit/>
          </a:bodyPr>
          <a:lstStyle>
            <a:lvl1pPr>
              <a:lnSpc>
                <a:spcPct val="100000"/>
              </a:lnSpc>
              <a:defRPr/>
            </a:lvl1pPr>
          </a:lstStyle>
          <a:p>
            <a:pPr lvl="0"/>
            <a:r>
              <a:rPr lang="en-US" dirty="0"/>
              <a:t>Additional information if needed</a:t>
            </a:r>
          </a:p>
        </p:txBody>
      </p:sp>
      <p:sp>
        <p:nvSpPr>
          <p:cNvPr id="2" name="Content Placeholder 2">
            <a:extLst>
              <a:ext uri="{FF2B5EF4-FFF2-40B4-BE49-F238E27FC236}">
                <a16:creationId xmlns:a16="http://schemas.microsoft.com/office/drawing/2014/main" id="{B89773B8-8237-C7B1-9DF8-93B5D5BF7DEE}"/>
              </a:ext>
            </a:extLst>
          </p:cNvPr>
          <p:cNvSpPr>
            <a:spLocks noGrp="1" noChangeAspect="1"/>
          </p:cNvSpPr>
          <p:nvPr>
            <p:ph sz="quarter" idx="48" hasCustomPrompt="1"/>
          </p:nvPr>
        </p:nvSpPr>
        <p:spPr>
          <a:xfrm>
            <a:off x="5828788" y="1560624"/>
            <a:ext cx="2447584" cy="673743"/>
          </a:xfrm>
        </p:spPr>
        <p:txBody>
          <a:bodyPr/>
          <a:lstStyle>
            <a:lvl5pPr marL="731520" indent="0">
              <a:buNone/>
              <a:defRPr/>
            </a:lvl5pPr>
          </a:lstStyle>
          <a:p>
            <a:pPr lvl="0"/>
            <a:r>
              <a:rPr lang="en-US" dirty="0"/>
              <a:t>Click to add logo</a:t>
            </a:r>
          </a:p>
        </p:txBody>
      </p:sp>
      <p:sp>
        <p:nvSpPr>
          <p:cNvPr id="5" name="Picture Placeholder 5">
            <a:extLst>
              <a:ext uri="{FF2B5EF4-FFF2-40B4-BE49-F238E27FC236}">
                <a16:creationId xmlns:a16="http://schemas.microsoft.com/office/drawing/2014/main" id="{1F10E851-3567-F699-4B5F-02ABBB3355AC}"/>
              </a:ext>
            </a:extLst>
          </p:cNvPr>
          <p:cNvSpPr>
            <a:spLocks noGrp="1"/>
          </p:cNvSpPr>
          <p:nvPr>
            <p:ph type="pic" sz="quarter" idx="47"/>
          </p:nvPr>
        </p:nvSpPr>
        <p:spPr>
          <a:xfrm>
            <a:off x="0" y="0"/>
            <a:ext cx="4937092" cy="6292035"/>
          </a:xfrm>
          <a:custGeom>
            <a:avLst/>
            <a:gdLst>
              <a:gd name="connsiteX0" fmla="*/ 0 w 5087890"/>
              <a:gd name="connsiteY0" fmla="*/ 0 h 6372666"/>
              <a:gd name="connsiteX1" fmla="*/ 3962495 w 5087890"/>
              <a:gd name="connsiteY1" fmla="*/ 0 h 6372666"/>
              <a:gd name="connsiteX2" fmla="*/ 3996914 w 5087890"/>
              <a:gd name="connsiteY2" fmla="*/ 31198 h 6372666"/>
              <a:gd name="connsiteX3" fmla="*/ 5087890 w 5087890"/>
              <a:gd name="connsiteY3" fmla="*/ 2657920 h 6372666"/>
              <a:gd name="connsiteX4" fmla="*/ 1363066 w 5087890"/>
              <a:gd name="connsiteY4" fmla="*/ 6372666 h 6372666"/>
              <a:gd name="connsiteX5" fmla="*/ 82347 w 5087890"/>
              <a:gd name="connsiteY5" fmla="*/ 6147256 h 6372666"/>
              <a:gd name="connsiteX6" fmla="*/ 0 w 5087890"/>
              <a:gd name="connsiteY6" fmla="*/ 6114876 h 6372666"/>
              <a:gd name="connsiteX0" fmla="*/ 0 w 5249971"/>
              <a:gd name="connsiteY0" fmla="*/ 0 h 6372666"/>
              <a:gd name="connsiteX1" fmla="*/ 3962495 w 5249971"/>
              <a:gd name="connsiteY1" fmla="*/ 0 h 6372666"/>
              <a:gd name="connsiteX2" fmla="*/ 4226946 w 5249971"/>
              <a:gd name="connsiteY2" fmla="*/ 231614 h 6372666"/>
              <a:gd name="connsiteX3" fmla="*/ 5087890 w 5249971"/>
              <a:gd name="connsiteY3" fmla="*/ 2657920 h 6372666"/>
              <a:gd name="connsiteX4" fmla="*/ 1363066 w 5249971"/>
              <a:gd name="connsiteY4" fmla="*/ 6372666 h 6372666"/>
              <a:gd name="connsiteX5" fmla="*/ 82347 w 5249971"/>
              <a:gd name="connsiteY5" fmla="*/ 6147256 h 6372666"/>
              <a:gd name="connsiteX6" fmla="*/ 0 w 5249971"/>
              <a:gd name="connsiteY6" fmla="*/ 6114876 h 6372666"/>
              <a:gd name="connsiteX7" fmla="*/ 0 w 5249971"/>
              <a:gd name="connsiteY7" fmla="*/ 0 h 6372666"/>
              <a:gd name="connsiteX0" fmla="*/ 0 w 5247320"/>
              <a:gd name="connsiteY0" fmla="*/ 0 h 6372666"/>
              <a:gd name="connsiteX1" fmla="*/ 3962495 w 5247320"/>
              <a:gd name="connsiteY1" fmla="*/ 0 h 6372666"/>
              <a:gd name="connsiteX2" fmla="*/ 4226946 w 5247320"/>
              <a:gd name="connsiteY2" fmla="*/ 231614 h 6372666"/>
              <a:gd name="connsiteX3" fmla="*/ 5087890 w 5247320"/>
              <a:gd name="connsiteY3" fmla="*/ 2657920 h 6372666"/>
              <a:gd name="connsiteX4" fmla="*/ 1363066 w 5247320"/>
              <a:gd name="connsiteY4" fmla="*/ 6372666 h 6372666"/>
              <a:gd name="connsiteX5" fmla="*/ 82347 w 5247320"/>
              <a:gd name="connsiteY5" fmla="*/ 6147256 h 6372666"/>
              <a:gd name="connsiteX6" fmla="*/ 0 w 5247320"/>
              <a:gd name="connsiteY6" fmla="*/ 6114876 h 6372666"/>
              <a:gd name="connsiteX7" fmla="*/ 0 w 5247320"/>
              <a:gd name="connsiteY7" fmla="*/ 0 h 6372666"/>
              <a:gd name="connsiteX0" fmla="*/ 0 w 5247320"/>
              <a:gd name="connsiteY0" fmla="*/ 0 h 6372666"/>
              <a:gd name="connsiteX1" fmla="*/ 4516662 w 5247320"/>
              <a:gd name="connsiteY1" fmla="*/ 10548 h 6372666"/>
              <a:gd name="connsiteX2" fmla="*/ 4226946 w 5247320"/>
              <a:gd name="connsiteY2" fmla="*/ 231614 h 6372666"/>
              <a:gd name="connsiteX3" fmla="*/ 5087890 w 5247320"/>
              <a:gd name="connsiteY3" fmla="*/ 2657920 h 6372666"/>
              <a:gd name="connsiteX4" fmla="*/ 1363066 w 5247320"/>
              <a:gd name="connsiteY4" fmla="*/ 6372666 h 6372666"/>
              <a:gd name="connsiteX5" fmla="*/ 82347 w 5247320"/>
              <a:gd name="connsiteY5" fmla="*/ 6147256 h 6372666"/>
              <a:gd name="connsiteX6" fmla="*/ 0 w 5247320"/>
              <a:gd name="connsiteY6" fmla="*/ 6114876 h 6372666"/>
              <a:gd name="connsiteX7" fmla="*/ 0 w 5247320"/>
              <a:gd name="connsiteY7" fmla="*/ 0 h 6372666"/>
              <a:gd name="connsiteX0" fmla="*/ 0 w 5365577"/>
              <a:gd name="connsiteY0" fmla="*/ 0 h 6372666"/>
              <a:gd name="connsiteX1" fmla="*/ 4516662 w 5365577"/>
              <a:gd name="connsiteY1" fmla="*/ 10548 h 6372666"/>
              <a:gd name="connsiteX2" fmla="*/ 4655641 w 5365577"/>
              <a:gd name="connsiteY2" fmla="*/ 526964 h 6372666"/>
              <a:gd name="connsiteX3" fmla="*/ 5087890 w 5365577"/>
              <a:gd name="connsiteY3" fmla="*/ 2657920 h 6372666"/>
              <a:gd name="connsiteX4" fmla="*/ 1363066 w 5365577"/>
              <a:gd name="connsiteY4" fmla="*/ 6372666 h 6372666"/>
              <a:gd name="connsiteX5" fmla="*/ 82347 w 5365577"/>
              <a:gd name="connsiteY5" fmla="*/ 6147256 h 6372666"/>
              <a:gd name="connsiteX6" fmla="*/ 0 w 5365577"/>
              <a:gd name="connsiteY6" fmla="*/ 6114876 h 6372666"/>
              <a:gd name="connsiteX7" fmla="*/ 0 w 5365577"/>
              <a:gd name="connsiteY7" fmla="*/ 0 h 6372666"/>
              <a:gd name="connsiteX0" fmla="*/ 0 w 5288223"/>
              <a:gd name="connsiteY0" fmla="*/ 0 h 6372666"/>
              <a:gd name="connsiteX1" fmla="*/ 4516662 w 5288223"/>
              <a:gd name="connsiteY1" fmla="*/ 10548 h 6372666"/>
              <a:gd name="connsiteX2" fmla="*/ 4655641 w 5288223"/>
              <a:gd name="connsiteY2" fmla="*/ 526964 h 6372666"/>
              <a:gd name="connsiteX3" fmla="*/ 5087890 w 5288223"/>
              <a:gd name="connsiteY3" fmla="*/ 2657920 h 6372666"/>
              <a:gd name="connsiteX4" fmla="*/ 1363066 w 5288223"/>
              <a:gd name="connsiteY4" fmla="*/ 6372666 h 6372666"/>
              <a:gd name="connsiteX5" fmla="*/ 82347 w 5288223"/>
              <a:gd name="connsiteY5" fmla="*/ 6147256 h 6372666"/>
              <a:gd name="connsiteX6" fmla="*/ 0 w 5288223"/>
              <a:gd name="connsiteY6" fmla="*/ 6114876 h 6372666"/>
              <a:gd name="connsiteX7" fmla="*/ 0 w 5288223"/>
              <a:gd name="connsiteY7" fmla="*/ 0 h 6372666"/>
              <a:gd name="connsiteX0" fmla="*/ 0 w 5288223"/>
              <a:gd name="connsiteY0" fmla="*/ 0 h 6372666"/>
              <a:gd name="connsiteX1" fmla="*/ 4725781 w 5288223"/>
              <a:gd name="connsiteY1" fmla="*/ 21096 h 6372666"/>
              <a:gd name="connsiteX2" fmla="*/ 4655641 w 5288223"/>
              <a:gd name="connsiteY2" fmla="*/ 526964 h 6372666"/>
              <a:gd name="connsiteX3" fmla="*/ 5087890 w 5288223"/>
              <a:gd name="connsiteY3" fmla="*/ 2657920 h 6372666"/>
              <a:gd name="connsiteX4" fmla="*/ 1363066 w 5288223"/>
              <a:gd name="connsiteY4" fmla="*/ 6372666 h 6372666"/>
              <a:gd name="connsiteX5" fmla="*/ 82347 w 5288223"/>
              <a:gd name="connsiteY5" fmla="*/ 6147256 h 6372666"/>
              <a:gd name="connsiteX6" fmla="*/ 0 w 5288223"/>
              <a:gd name="connsiteY6" fmla="*/ 6114876 h 6372666"/>
              <a:gd name="connsiteX7" fmla="*/ 0 w 5288223"/>
              <a:gd name="connsiteY7" fmla="*/ 0 h 6372666"/>
              <a:gd name="connsiteX0" fmla="*/ 0 w 5382393"/>
              <a:gd name="connsiteY0" fmla="*/ 0 h 6372666"/>
              <a:gd name="connsiteX1" fmla="*/ 4725781 w 5382393"/>
              <a:gd name="connsiteY1" fmla="*/ 21096 h 6372666"/>
              <a:gd name="connsiteX2" fmla="*/ 4969320 w 5382393"/>
              <a:gd name="connsiteY2" fmla="*/ 1170404 h 6372666"/>
              <a:gd name="connsiteX3" fmla="*/ 5087890 w 5382393"/>
              <a:gd name="connsiteY3" fmla="*/ 2657920 h 6372666"/>
              <a:gd name="connsiteX4" fmla="*/ 1363066 w 5382393"/>
              <a:gd name="connsiteY4" fmla="*/ 6372666 h 6372666"/>
              <a:gd name="connsiteX5" fmla="*/ 82347 w 5382393"/>
              <a:gd name="connsiteY5" fmla="*/ 6147256 h 6372666"/>
              <a:gd name="connsiteX6" fmla="*/ 0 w 5382393"/>
              <a:gd name="connsiteY6" fmla="*/ 6114876 h 6372666"/>
              <a:gd name="connsiteX7" fmla="*/ 0 w 5382393"/>
              <a:gd name="connsiteY7" fmla="*/ 0 h 6372666"/>
              <a:gd name="connsiteX0" fmla="*/ 0 w 5095613"/>
              <a:gd name="connsiteY0" fmla="*/ 0 h 6372666"/>
              <a:gd name="connsiteX1" fmla="*/ 4725781 w 5095613"/>
              <a:gd name="connsiteY1" fmla="*/ 21096 h 6372666"/>
              <a:gd name="connsiteX2" fmla="*/ 4969320 w 5095613"/>
              <a:gd name="connsiteY2" fmla="*/ 1170404 h 6372666"/>
              <a:gd name="connsiteX3" fmla="*/ 4502357 w 5095613"/>
              <a:gd name="connsiteY3" fmla="*/ 4598790 h 6372666"/>
              <a:gd name="connsiteX4" fmla="*/ 1363066 w 5095613"/>
              <a:gd name="connsiteY4" fmla="*/ 6372666 h 6372666"/>
              <a:gd name="connsiteX5" fmla="*/ 82347 w 5095613"/>
              <a:gd name="connsiteY5" fmla="*/ 6147256 h 6372666"/>
              <a:gd name="connsiteX6" fmla="*/ 0 w 5095613"/>
              <a:gd name="connsiteY6" fmla="*/ 6114876 h 6372666"/>
              <a:gd name="connsiteX7" fmla="*/ 0 w 5095613"/>
              <a:gd name="connsiteY7" fmla="*/ 0 h 6372666"/>
              <a:gd name="connsiteX0" fmla="*/ 0 w 5016403"/>
              <a:gd name="connsiteY0" fmla="*/ 0 h 6372666"/>
              <a:gd name="connsiteX1" fmla="*/ 4725781 w 5016403"/>
              <a:gd name="connsiteY1" fmla="*/ 21096 h 6372666"/>
              <a:gd name="connsiteX2" fmla="*/ 4864760 w 5016403"/>
              <a:gd name="connsiteY2" fmla="*/ 474223 h 6372666"/>
              <a:gd name="connsiteX3" fmla="*/ 4502357 w 5016403"/>
              <a:gd name="connsiteY3" fmla="*/ 4598790 h 6372666"/>
              <a:gd name="connsiteX4" fmla="*/ 1363066 w 5016403"/>
              <a:gd name="connsiteY4" fmla="*/ 6372666 h 6372666"/>
              <a:gd name="connsiteX5" fmla="*/ 82347 w 5016403"/>
              <a:gd name="connsiteY5" fmla="*/ 6147256 h 6372666"/>
              <a:gd name="connsiteX6" fmla="*/ 0 w 5016403"/>
              <a:gd name="connsiteY6" fmla="*/ 6114876 h 6372666"/>
              <a:gd name="connsiteX7" fmla="*/ 0 w 5016403"/>
              <a:gd name="connsiteY7" fmla="*/ 0 h 6372666"/>
              <a:gd name="connsiteX0" fmla="*/ 0 w 5122449"/>
              <a:gd name="connsiteY0" fmla="*/ 0 h 6372666"/>
              <a:gd name="connsiteX1" fmla="*/ 4725781 w 5122449"/>
              <a:gd name="connsiteY1" fmla="*/ 21096 h 6372666"/>
              <a:gd name="connsiteX2" fmla="*/ 4864760 w 5122449"/>
              <a:gd name="connsiteY2" fmla="*/ 474223 h 6372666"/>
              <a:gd name="connsiteX3" fmla="*/ 4502357 w 5122449"/>
              <a:gd name="connsiteY3" fmla="*/ 4598790 h 6372666"/>
              <a:gd name="connsiteX4" fmla="*/ 1363066 w 5122449"/>
              <a:gd name="connsiteY4" fmla="*/ 6372666 h 6372666"/>
              <a:gd name="connsiteX5" fmla="*/ 82347 w 5122449"/>
              <a:gd name="connsiteY5" fmla="*/ 6147256 h 6372666"/>
              <a:gd name="connsiteX6" fmla="*/ 0 w 5122449"/>
              <a:gd name="connsiteY6" fmla="*/ 6114876 h 6372666"/>
              <a:gd name="connsiteX7" fmla="*/ 0 w 5122449"/>
              <a:gd name="connsiteY7" fmla="*/ 0 h 6372666"/>
              <a:gd name="connsiteX0" fmla="*/ 0 w 5110499"/>
              <a:gd name="connsiteY0" fmla="*/ 0 h 6372666"/>
              <a:gd name="connsiteX1" fmla="*/ 4725781 w 5110499"/>
              <a:gd name="connsiteY1" fmla="*/ 21096 h 6372666"/>
              <a:gd name="connsiteX2" fmla="*/ 4864760 w 5110499"/>
              <a:gd name="connsiteY2" fmla="*/ 474223 h 6372666"/>
              <a:gd name="connsiteX3" fmla="*/ 4460534 w 5110499"/>
              <a:gd name="connsiteY3" fmla="*/ 4704273 h 6372666"/>
              <a:gd name="connsiteX4" fmla="*/ 1363066 w 5110499"/>
              <a:gd name="connsiteY4" fmla="*/ 6372666 h 6372666"/>
              <a:gd name="connsiteX5" fmla="*/ 82347 w 5110499"/>
              <a:gd name="connsiteY5" fmla="*/ 6147256 h 6372666"/>
              <a:gd name="connsiteX6" fmla="*/ 0 w 5110499"/>
              <a:gd name="connsiteY6" fmla="*/ 6114876 h 6372666"/>
              <a:gd name="connsiteX7" fmla="*/ 0 w 5110499"/>
              <a:gd name="connsiteY7" fmla="*/ 0 h 6372666"/>
              <a:gd name="connsiteX0" fmla="*/ 0 w 5110499"/>
              <a:gd name="connsiteY0" fmla="*/ 0 h 6372666"/>
              <a:gd name="connsiteX1" fmla="*/ 4725781 w 5110499"/>
              <a:gd name="connsiteY1" fmla="*/ 21096 h 6372666"/>
              <a:gd name="connsiteX2" fmla="*/ 4864760 w 5110499"/>
              <a:gd name="connsiteY2" fmla="*/ 474223 h 6372666"/>
              <a:gd name="connsiteX3" fmla="*/ 4460534 w 5110499"/>
              <a:gd name="connsiteY3" fmla="*/ 4704273 h 6372666"/>
              <a:gd name="connsiteX4" fmla="*/ 1363066 w 5110499"/>
              <a:gd name="connsiteY4" fmla="*/ 6372666 h 6372666"/>
              <a:gd name="connsiteX5" fmla="*/ 82347 w 5110499"/>
              <a:gd name="connsiteY5" fmla="*/ 6147256 h 6372666"/>
              <a:gd name="connsiteX6" fmla="*/ 0 w 5110499"/>
              <a:gd name="connsiteY6" fmla="*/ 6114876 h 6372666"/>
              <a:gd name="connsiteX7" fmla="*/ 0 w 5110499"/>
              <a:gd name="connsiteY7" fmla="*/ 0 h 6372666"/>
              <a:gd name="connsiteX0" fmla="*/ 0 w 5118394"/>
              <a:gd name="connsiteY0" fmla="*/ 0 h 6509793"/>
              <a:gd name="connsiteX1" fmla="*/ 4725781 w 5118394"/>
              <a:gd name="connsiteY1" fmla="*/ 21096 h 6509793"/>
              <a:gd name="connsiteX2" fmla="*/ 4864760 w 5118394"/>
              <a:gd name="connsiteY2" fmla="*/ 474223 h 6509793"/>
              <a:gd name="connsiteX3" fmla="*/ 4460534 w 5118394"/>
              <a:gd name="connsiteY3" fmla="*/ 4704273 h 6509793"/>
              <a:gd name="connsiteX4" fmla="*/ 1164403 w 5118394"/>
              <a:gd name="connsiteY4" fmla="*/ 6509793 h 6509793"/>
              <a:gd name="connsiteX5" fmla="*/ 82347 w 5118394"/>
              <a:gd name="connsiteY5" fmla="*/ 6147256 h 6509793"/>
              <a:gd name="connsiteX6" fmla="*/ 0 w 5118394"/>
              <a:gd name="connsiteY6" fmla="*/ 6114876 h 6509793"/>
              <a:gd name="connsiteX7" fmla="*/ 0 w 5118394"/>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82347 w 5162448"/>
              <a:gd name="connsiteY5" fmla="*/ 6147256 h 6509793"/>
              <a:gd name="connsiteX6" fmla="*/ 0 w 5162448"/>
              <a:gd name="connsiteY6" fmla="*/ 6114876 h 6509793"/>
              <a:gd name="connsiteX7" fmla="*/ 0 w 5162448"/>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385570 w 5162448"/>
              <a:gd name="connsiteY5" fmla="*/ 6305480 h 6509793"/>
              <a:gd name="connsiteX6" fmla="*/ 0 w 5162448"/>
              <a:gd name="connsiteY6" fmla="*/ 6114876 h 6509793"/>
              <a:gd name="connsiteX7" fmla="*/ 0 w 5162448"/>
              <a:gd name="connsiteY7" fmla="*/ 0 h 6509793"/>
              <a:gd name="connsiteX0" fmla="*/ 0 w 5162448"/>
              <a:gd name="connsiteY0" fmla="*/ 0 h 6509793"/>
              <a:gd name="connsiteX1" fmla="*/ 4725781 w 5162448"/>
              <a:gd name="connsiteY1" fmla="*/ 21096 h 6509793"/>
              <a:gd name="connsiteX2" fmla="*/ 4864760 w 5162448"/>
              <a:gd name="connsiteY2" fmla="*/ 474223 h 6509793"/>
              <a:gd name="connsiteX3" fmla="*/ 4596462 w 5162448"/>
              <a:gd name="connsiteY3" fmla="*/ 4535502 h 6509793"/>
              <a:gd name="connsiteX4" fmla="*/ 1164403 w 5162448"/>
              <a:gd name="connsiteY4" fmla="*/ 6509793 h 6509793"/>
              <a:gd name="connsiteX5" fmla="*/ 385570 w 5162448"/>
              <a:gd name="connsiteY5" fmla="*/ 6305480 h 6509793"/>
              <a:gd name="connsiteX6" fmla="*/ 0 w 5162448"/>
              <a:gd name="connsiteY6" fmla="*/ 6114876 h 6509793"/>
              <a:gd name="connsiteX7" fmla="*/ 0 w 5162448"/>
              <a:gd name="connsiteY7" fmla="*/ 0 h 6509793"/>
              <a:gd name="connsiteX0" fmla="*/ 0 w 5127267"/>
              <a:gd name="connsiteY0" fmla="*/ 0 h 6509793"/>
              <a:gd name="connsiteX1" fmla="*/ 4725781 w 5127267"/>
              <a:gd name="connsiteY1" fmla="*/ 21096 h 6509793"/>
              <a:gd name="connsiteX2" fmla="*/ 4812481 w 5127267"/>
              <a:gd name="connsiteY2" fmla="*/ 526964 h 6509793"/>
              <a:gd name="connsiteX3" fmla="*/ 4596462 w 5127267"/>
              <a:gd name="connsiteY3" fmla="*/ 4535502 h 6509793"/>
              <a:gd name="connsiteX4" fmla="*/ 1164403 w 5127267"/>
              <a:gd name="connsiteY4" fmla="*/ 6509793 h 6509793"/>
              <a:gd name="connsiteX5" fmla="*/ 385570 w 5127267"/>
              <a:gd name="connsiteY5" fmla="*/ 6305480 h 6509793"/>
              <a:gd name="connsiteX6" fmla="*/ 0 w 5127267"/>
              <a:gd name="connsiteY6" fmla="*/ 6114876 h 6509793"/>
              <a:gd name="connsiteX7" fmla="*/ 0 w 5127267"/>
              <a:gd name="connsiteY7" fmla="*/ 0 h 6509793"/>
              <a:gd name="connsiteX0" fmla="*/ 0 w 5041484"/>
              <a:gd name="connsiteY0" fmla="*/ 0 h 6509793"/>
              <a:gd name="connsiteX1" fmla="*/ 4725781 w 5041484"/>
              <a:gd name="connsiteY1" fmla="*/ 21096 h 6509793"/>
              <a:gd name="connsiteX2" fmla="*/ 4812481 w 5041484"/>
              <a:gd name="connsiteY2" fmla="*/ 526964 h 6509793"/>
              <a:gd name="connsiteX3" fmla="*/ 4596462 w 5041484"/>
              <a:gd name="connsiteY3" fmla="*/ 4535502 h 6509793"/>
              <a:gd name="connsiteX4" fmla="*/ 1164403 w 5041484"/>
              <a:gd name="connsiteY4" fmla="*/ 6509793 h 6509793"/>
              <a:gd name="connsiteX5" fmla="*/ 385570 w 5041484"/>
              <a:gd name="connsiteY5" fmla="*/ 6305480 h 6509793"/>
              <a:gd name="connsiteX6" fmla="*/ 0 w 5041484"/>
              <a:gd name="connsiteY6" fmla="*/ 6114876 h 6509793"/>
              <a:gd name="connsiteX7" fmla="*/ 0 w 5041484"/>
              <a:gd name="connsiteY7" fmla="*/ 0 h 6509793"/>
              <a:gd name="connsiteX0" fmla="*/ 0 w 5140479"/>
              <a:gd name="connsiteY0" fmla="*/ 0 h 6509793"/>
              <a:gd name="connsiteX1" fmla="*/ 4725781 w 5140479"/>
              <a:gd name="connsiteY1" fmla="*/ 21096 h 6509793"/>
              <a:gd name="connsiteX2" fmla="*/ 4812481 w 5140479"/>
              <a:gd name="connsiteY2" fmla="*/ 526964 h 6509793"/>
              <a:gd name="connsiteX3" fmla="*/ 4596462 w 5140479"/>
              <a:gd name="connsiteY3" fmla="*/ 4535502 h 6509793"/>
              <a:gd name="connsiteX4" fmla="*/ 1164403 w 5140479"/>
              <a:gd name="connsiteY4" fmla="*/ 6509793 h 6509793"/>
              <a:gd name="connsiteX5" fmla="*/ 385570 w 5140479"/>
              <a:gd name="connsiteY5" fmla="*/ 6305480 h 6509793"/>
              <a:gd name="connsiteX6" fmla="*/ 0 w 5140479"/>
              <a:gd name="connsiteY6" fmla="*/ 6114876 h 6509793"/>
              <a:gd name="connsiteX7" fmla="*/ 0 w 5140479"/>
              <a:gd name="connsiteY7" fmla="*/ 0 h 6509793"/>
              <a:gd name="connsiteX0" fmla="*/ 0 w 5190465"/>
              <a:gd name="connsiteY0" fmla="*/ 0 h 6509793"/>
              <a:gd name="connsiteX1" fmla="*/ 4725781 w 5190465"/>
              <a:gd name="connsiteY1" fmla="*/ 21096 h 6509793"/>
              <a:gd name="connsiteX2" fmla="*/ 4885673 w 5190465"/>
              <a:gd name="connsiteY2" fmla="*/ 358192 h 6509793"/>
              <a:gd name="connsiteX3" fmla="*/ 4596462 w 5190465"/>
              <a:gd name="connsiteY3" fmla="*/ 4535502 h 6509793"/>
              <a:gd name="connsiteX4" fmla="*/ 1164403 w 5190465"/>
              <a:gd name="connsiteY4" fmla="*/ 6509793 h 6509793"/>
              <a:gd name="connsiteX5" fmla="*/ 385570 w 5190465"/>
              <a:gd name="connsiteY5" fmla="*/ 6305480 h 6509793"/>
              <a:gd name="connsiteX6" fmla="*/ 0 w 5190465"/>
              <a:gd name="connsiteY6" fmla="*/ 6114876 h 6509793"/>
              <a:gd name="connsiteX7" fmla="*/ 0 w 5190465"/>
              <a:gd name="connsiteY7" fmla="*/ 0 h 6509793"/>
              <a:gd name="connsiteX0" fmla="*/ 0 w 5158865"/>
              <a:gd name="connsiteY0" fmla="*/ 0 h 6509793"/>
              <a:gd name="connsiteX1" fmla="*/ 4725781 w 5158865"/>
              <a:gd name="connsiteY1" fmla="*/ 21096 h 6509793"/>
              <a:gd name="connsiteX2" fmla="*/ 4885673 w 5158865"/>
              <a:gd name="connsiteY2" fmla="*/ 358192 h 6509793"/>
              <a:gd name="connsiteX3" fmla="*/ 4596462 w 5158865"/>
              <a:gd name="connsiteY3" fmla="*/ 4535502 h 6509793"/>
              <a:gd name="connsiteX4" fmla="*/ 1164403 w 5158865"/>
              <a:gd name="connsiteY4" fmla="*/ 6509793 h 6509793"/>
              <a:gd name="connsiteX5" fmla="*/ 385570 w 5158865"/>
              <a:gd name="connsiteY5" fmla="*/ 6305480 h 6509793"/>
              <a:gd name="connsiteX6" fmla="*/ 0 w 5158865"/>
              <a:gd name="connsiteY6" fmla="*/ 6114876 h 6509793"/>
              <a:gd name="connsiteX7" fmla="*/ 0 w 5158865"/>
              <a:gd name="connsiteY7" fmla="*/ 0 h 6509793"/>
              <a:gd name="connsiteX0" fmla="*/ 0 w 5272866"/>
              <a:gd name="connsiteY0" fmla="*/ 0 h 6509793"/>
              <a:gd name="connsiteX1" fmla="*/ 4725781 w 5272866"/>
              <a:gd name="connsiteY1" fmla="*/ 21096 h 6509793"/>
              <a:gd name="connsiteX2" fmla="*/ 5042512 w 5272866"/>
              <a:gd name="connsiteY2" fmla="*/ 1476302 h 6509793"/>
              <a:gd name="connsiteX3" fmla="*/ 4596462 w 5272866"/>
              <a:gd name="connsiteY3" fmla="*/ 4535502 h 6509793"/>
              <a:gd name="connsiteX4" fmla="*/ 1164403 w 5272866"/>
              <a:gd name="connsiteY4" fmla="*/ 6509793 h 6509793"/>
              <a:gd name="connsiteX5" fmla="*/ 385570 w 5272866"/>
              <a:gd name="connsiteY5" fmla="*/ 6305480 h 6509793"/>
              <a:gd name="connsiteX6" fmla="*/ 0 w 5272866"/>
              <a:gd name="connsiteY6" fmla="*/ 6114876 h 6509793"/>
              <a:gd name="connsiteX7" fmla="*/ 0 w 5272866"/>
              <a:gd name="connsiteY7" fmla="*/ 0 h 6509793"/>
              <a:gd name="connsiteX0" fmla="*/ 0 w 5183390"/>
              <a:gd name="connsiteY0" fmla="*/ 0 h 6509793"/>
              <a:gd name="connsiteX1" fmla="*/ 4725781 w 5183390"/>
              <a:gd name="connsiteY1" fmla="*/ 21096 h 6509793"/>
              <a:gd name="connsiteX2" fmla="*/ 5042512 w 5183390"/>
              <a:gd name="connsiteY2" fmla="*/ 1476302 h 6509793"/>
              <a:gd name="connsiteX3" fmla="*/ 4115488 w 5183390"/>
              <a:gd name="connsiteY3" fmla="*/ 5210588 h 6509793"/>
              <a:gd name="connsiteX4" fmla="*/ 1164403 w 5183390"/>
              <a:gd name="connsiteY4" fmla="*/ 6509793 h 6509793"/>
              <a:gd name="connsiteX5" fmla="*/ 385570 w 5183390"/>
              <a:gd name="connsiteY5" fmla="*/ 6305480 h 6509793"/>
              <a:gd name="connsiteX6" fmla="*/ 0 w 5183390"/>
              <a:gd name="connsiteY6" fmla="*/ 6114876 h 6509793"/>
              <a:gd name="connsiteX7" fmla="*/ 0 w 5183390"/>
              <a:gd name="connsiteY7" fmla="*/ 0 h 6509793"/>
              <a:gd name="connsiteX0" fmla="*/ 0 w 5172636"/>
              <a:gd name="connsiteY0" fmla="*/ 0 h 6509793"/>
              <a:gd name="connsiteX1" fmla="*/ 4725781 w 5172636"/>
              <a:gd name="connsiteY1" fmla="*/ 21096 h 6509793"/>
              <a:gd name="connsiteX2" fmla="*/ 5042512 w 5172636"/>
              <a:gd name="connsiteY2" fmla="*/ 1476302 h 6509793"/>
              <a:gd name="connsiteX3" fmla="*/ 4115488 w 5172636"/>
              <a:gd name="connsiteY3" fmla="*/ 5210588 h 6509793"/>
              <a:gd name="connsiteX4" fmla="*/ 1164403 w 5172636"/>
              <a:gd name="connsiteY4" fmla="*/ 6509793 h 6509793"/>
              <a:gd name="connsiteX5" fmla="*/ 385570 w 5172636"/>
              <a:gd name="connsiteY5" fmla="*/ 6305480 h 6509793"/>
              <a:gd name="connsiteX6" fmla="*/ 0 w 5172636"/>
              <a:gd name="connsiteY6" fmla="*/ 6114876 h 6509793"/>
              <a:gd name="connsiteX7" fmla="*/ 0 w 5172636"/>
              <a:gd name="connsiteY7" fmla="*/ 0 h 6509793"/>
              <a:gd name="connsiteX0" fmla="*/ 0 w 5097074"/>
              <a:gd name="connsiteY0" fmla="*/ 0 h 6509793"/>
              <a:gd name="connsiteX1" fmla="*/ 4725781 w 5097074"/>
              <a:gd name="connsiteY1" fmla="*/ 21096 h 6509793"/>
              <a:gd name="connsiteX2" fmla="*/ 5042512 w 5097074"/>
              <a:gd name="connsiteY2" fmla="*/ 1476302 h 6509793"/>
              <a:gd name="connsiteX3" fmla="*/ 4115488 w 5097074"/>
              <a:gd name="connsiteY3" fmla="*/ 5210588 h 6509793"/>
              <a:gd name="connsiteX4" fmla="*/ 1164403 w 5097074"/>
              <a:gd name="connsiteY4" fmla="*/ 6509793 h 6509793"/>
              <a:gd name="connsiteX5" fmla="*/ 385570 w 5097074"/>
              <a:gd name="connsiteY5" fmla="*/ 6305480 h 6509793"/>
              <a:gd name="connsiteX6" fmla="*/ 0 w 5097074"/>
              <a:gd name="connsiteY6" fmla="*/ 6114876 h 6509793"/>
              <a:gd name="connsiteX7" fmla="*/ 0 w 5097074"/>
              <a:gd name="connsiteY7" fmla="*/ 0 h 6509793"/>
              <a:gd name="connsiteX0" fmla="*/ 0 w 5106559"/>
              <a:gd name="connsiteY0" fmla="*/ 0 h 6509793"/>
              <a:gd name="connsiteX1" fmla="*/ 4725781 w 5106559"/>
              <a:gd name="connsiteY1" fmla="*/ 21096 h 6509793"/>
              <a:gd name="connsiteX2" fmla="*/ 5042512 w 5106559"/>
              <a:gd name="connsiteY2" fmla="*/ 1476302 h 6509793"/>
              <a:gd name="connsiteX3" fmla="*/ 4115488 w 5106559"/>
              <a:gd name="connsiteY3" fmla="*/ 5210588 h 6509793"/>
              <a:gd name="connsiteX4" fmla="*/ 1164403 w 5106559"/>
              <a:gd name="connsiteY4" fmla="*/ 6509793 h 6509793"/>
              <a:gd name="connsiteX5" fmla="*/ 385570 w 5106559"/>
              <a:gd name="connsiteY5" fmla="*/ 6305480 h 6509793"/>
              <a:gd name="connsiteX6" fmla="*/ 0 w 5106559"/>
              <a:gd name="connsiteY6" fmla="*/ 6114876 h 6509793"/>
              <a:gd name="connsiteX7" fmla="*/ 0 w 5106559"/>
              <a:gd name="connsiteY7" fmla="*/ 0 h 6509793"/>
              <a:gd name="connsiteX0" fmla="*/ 0 w 5108361"/>
              <a:gd name="connsiteY0" fmla="*/ 0 h 6509793"/>
              <a:gd name="connsiteX1" fmla="*/ 4725781 w 5108361"/>
              <a:gd name="connsiteY1" fmla="*/ 21096 h 6509793"/>
              <a:gd name="connsiteX2" fmla="*/ 5042512 w 5108361"/>
              <a:gd name="connsiteY2" fmla="*/ 1476302 h 6509793"/>
              <a:gd name="connsiteX3" fmla="*/ 4136401 w 5108361"/>
              <a:gd name="connsiteY3" fmla="*/ 5337167 h 6509793"/>
              <a:gd name="connsiteX4" fmla="*/ 1164403 w 5108361"/>
              <a:gd name="connsiteY4" fmla="*/ 6509793 h 6509793"/>
              <a:gd name="connsiteX5" fmla="*/ 385570 w 5108361"/>
              <a:gd name="connsiteY5" fmla="*/ 6305480 h 6509793"/>
              <a:gd name="connsiteX6" fmla="*/ 0 w 5108361"/>
              <a:gd name="connsiteY6" fmla="*/ 6114876 h 6509793"/>
              <a:gd name="connsiteX7" fmla="*/ 0 w 5108361"/>
              <a:gd name="connsiteY7" fmla="*/ 0 h 6509793"/>
              <a:gd name="connsiteX0" fmla="*/ 0 w 5108361"/>
              <a:gd name="connsiteY0" fmla="*/ 0 h 6523289"/>
              <a:gd name="connsiteX1" fmla="*/ 4725781 w 5108361"/>
              <a:gd name="connsiteY1" fmla="*/ 21096 h 6523289"/>
              <a:gd name="connsiteX2" fmla="*/ 5042512 w 5108361"/>
              <a:gd name="connsiteY2" fmla="*/ 1476302 h 6523289"/>
              <a:gd name="connsiteX3" fmla="*/ 4136401 w 5108361"/>
              <a:gd name="connsiteY3" fmla="*/ 5337167 h 6523289"/>
              <a:gd name="connsiteX4" fmla="*/ 1164403 w 5108361"/>
              <a:gd name="connsiteY4" fmla="*/ 6509793 h 6523289"/>
              <a:gd name="connsiteX5" fmla="*/ 385570 w 5108361"/>
              <a:gd name="connsiteY5" fmla="*/ 6305480 h 6523289"/>
              <a:gd name="connsiteX6" fmla="*/ 0 w 5108361"/>
              <a:gd name="connsiteY6" fmla="*/ 6114876 h 6523289"/>
              <a:gd name="connsiteX7" fmla="*/ 0 w 5108361"/>
              <a:gd name="connsiteY7" fmla="*/ 0 h 6523289"/>
              <a:gd name="connsiteX0" fmla="*/ 0 w 5085677"/>
              <a:gd name="connsiteY0" fmla="*/ 0 h 6522930"/>
              <a:gd name="connsiteX1" fmla="*/ 4725781 w 5085677"/>
              <a:gd name="connsiteY1" fmla="*/ 21096 h 6522930"/>
              <a:gd name="connsiteX2" fmla="*/ 5042512 w 5085677"/>
              <a:gd name="connsiteY2" fmla="*/ 1476302 h 6522930"/>
              <a:gd name="connsiteX3" fmla="*/ 4136401 w 5085677"/>
              <a:gd name="connsiteY3" fmla="*/ 5337167 h 6522930"/>
              <a:gd name="connsiteX4" fmla="*/ 1164403 w 5085677"/>
              <a:gd name="connsiteY4" fmla="*/ 6509793 h 6522930"/>
              <a:gd name="connsiteX5" fmla="*/ 385570 w 5085677"/>
              <a:gd name="connsiteY5" fmla="*/ 6305480 h 6522930"/>
              <a:gd name="connsiteX6" fmla="*/ 0 w 5085677"/>
              <a:gd name="connsiteY6" fmla="*/ 6114876 h 6522930"/>
              <a:gd name="connsiteX7" fmla="*/ 0 w 5085677"/>
              <a:gd name="connsiteY7" fmla="*/ 0 h 6522930"/>
              <a:gd name="connsiteX0" fmla="*/ 0 w 5018753"/>
              <a:gd name="connsiteY0" fmla="*/ 0 h 6531040"/>
              <a:gd name="connsiteX1" fmla="*/ 4725781 w 5018753"/>
              <a:gd name="connsiteY1" fmla="*/ 21096 h 6531040"/>
              <a:gd name="connsiteX2" fmla="*/ 4948408 w 5018753"/>
              <a:gd name="connsiteY2" fmla="*/ 906699 h 6531040"/>
              <a:gd name="connsiteX3" fmla="*/ 4136401 w 5018753"/>
              <a:gd name="connsiteY3" fmla="*/ 5337167 h 6531040"/>
              <a:gd name="connsiteX4" fmla="*/ 1164403 w 5018753"/>
              <a:gd name="connsiteY4" fmla="*/ 6509793 h 6531040"/>
              <a:gd name="connsiteX5" fmla="*/ 385570 w 5018753"/>
              <a:gd name="connsiteY5" fmla="*/ 6305480 h 6531040"/>
              <a:gd name="connsiteX6" fmla="*/ 0 w 5018753"/>
              <a:gd name="connsiteY6" fmla="*/ 6114876 h 6531040"/>
              <a:gd name="connsiteX7" fmla="*/ 0 w 5018753"/>
              <a:gd name="connsiteY7" fmla="*/ 0 h 6531040"/>
              <a:gd name="connsiteX0" fmla="*/ 0 w 5080914"/>
              <a:gd name="connsiteY0" fmla="*/ 0 h 6531040"/>
              <a:gd name="connsiteX1" fmla="*/ 4725781 w 5080914"/>
              <a:gd name="connsiteY1" fmla="*/ 21096 h 6531040"/>
              <a:gd name="connsiteX2" fmla="*/ 4948408 w 5080914"/>
              <a:gd name="connsiteY2" fmla="*/ 906699 h 6531040"/>
              <a:gd name="connsiteX3" fmla="*/ 4136401 w 5080914"/>
              <a:gd name="connsiteY3" fmla="*/ 5337167 h 6531040"/>
              <a:gd name="connsiteX4" fmla="*/ 1164403 w 5080914"/>
              <a:gd name="connsiteY4" fmla="*/ 6509793 h 6531040"/>
              <a:gd name="connsiteX5" fmla="*/ 385570 w 5080914"/>
              <a:gd name="connsiteY5" fmla="*/ 6305480 h 6531040"/>
              <a:gd name="connsiteX6" fmla="*/ 0 w 5080914"/>
              <a:gd name="connsiteY6" fmla="*/ 6114876 h 6531040"/>
              <a:gd name="connsiteX7" fmla="*/ 0 w 5080914"/>
              <a:gd name="connsiteY7" fmla="*/ 0 h 6531040"/>
              <a:gd name="connsiteX0" fmla="*/ 0 w 5080914"/>
              <a:gd name="connsiteY0" fmla="*/ 0 h 6531040"/>
              <a:gd name="connsiteX1" fmla="*/ 4699929 w 5080914"/>
              <a:gd name="connsiteY1" fmla="*/ 5447 h 6531040"/>
              <a:gd name="connsiteX2" fmla="*/ 4948408 w 5080914"/>
              <a:gd name="connsiteY2" fmla="*/ 906699 h 6531040"/>
              <a:gd name="connsiteX3" fmla="*/ 4136401 w 5080914"/>
              <a:gd name="connsiteY3" fmla="*/ 5337167 h 6531040"/>
              <a:gd name="connsiteX4" fmla="*/ 1164403 w 5080914"/>
              <a:gd name="connsiteY4" fmla="*/ 6509793 h 6531040"/>
              <a:gd name="connsiteX5" fmla="*/ 385570 w 5080914"/>
              <a:gd name="connsiteY5" fmla="*/ 6305480 h 6531040"/>
              <a:gd name="connsiteX6" fmla="*/ 0 w 5080914"/>
              <a:gd name="connsiteY6" fmla="*/ 6114876 h 6531040"/>
              <a:gd name="connsiteX7" fmla="*/ 0 w 5080914"/>
              <a:gd name="connsiteY7" fmla="*/ 0 h 6531040"/>
              <a:gd name="connsiteX0" fmla="*/ 0 w 5080914"/>
              <a:gd name="connsiteY0" fmla="*/ 1407 h 6532447"/>
              <a:gd name="connsiteX1" fmla="*/ 4696533 w 5080914"/>
              <a:gd name="connsiteY1" fmla="*/ 0 h 6532447"/>
              <a:gd name="connsiteX2" fmla="*/ 4948408 w 5080914"/>
              <a:gd name="connsiteY2" fmla="*/ 908106 h 6532447"/>
              <a:gd name="connsiteX3" fmla="*/ 4136401 w 5080914"/>
              <a:gd name="connsiteY3" fmla="*/ 5338574 h 6532447"/>
              <a:gd name="connsiteX4" fmla="*/ 1164403 w 5080914"/>
              <a:gd name="connsiteY4" fmla="*/ 6511200 h 6532447"/>
              <a:gd name="connsiteX5" fmla="*/ 385570 w 5080914"/>
              <a:gd name="connsiteY5" fmla="*/ 6306887 h 6532447"/>
              <a:gd name="connsiteX6" fmla="*/ 0 w 5080914"/>
              <a:gd name="connsiteY6" fmla="*/ 6116283 h 6532447"/>
              <a:gd name="connsiteX7" fmla="*/ 0 w 5080914"/>
              <a:gd name="connsiteY7" fmla="*/ 1407 h 6532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914" h="6532447">
                <a:moveTo>
                  <a:pt x="0" y="1407"/>
                </a:moveTo>
                <a:lnTo>
                  <a:pt x="4696533" y="0"/>
                </a:lnTo>
                <a:cubicBezTo>
                  <a:pt x="4708006" y="10399"/>
                  <a:pt x="4936935" y="897707"/>
                  <a:pt x="4948408" y="908106"/>
                </a:cubicBezTo>
                <a:cubicBezTo>
                  <a:pt x="5350615" y="2656261"/>
                  <a:pt x="4767068" y="4404725"/>
                  <a:pt x="4136401" y="5338574"/>
                </a:cubicBezTo>
                <a:cubicBezTo>
                  <a:pt x="3505734" y="6272423"/>
                  <a:pt x="2343265" y="6627230"/>
                  <a:pt x="1164403" y="6511200"/>
                </a:cubicBezTo>
                <a:cubicBezTo>
                  <a:pt x="714399" y="6511200"/>
                  <a:pt x="418960" y="6305039"/>
                  <a:pt x="385570" y="6306887"/>
                </a:cubicBezTo>
                <a:lnTo>
                  <a:pt x="0" y="6116283"/>
                </a:lnTo>
                <a:lnTo>
                  <a:pt x="0" y="1407"/>
                </a:lnTo>
                <a:close/>
              </a:path>
            </a:pathLst>
          </a:custGeom>
          <a:noFill/>
        </p:spPr>
        <p:txBody>
          <a:bodyPr wrap="square">
            <a:noAutofit/>
          </a:bodyPr>
          <a:lstStyle/>
          <a:p>
            <a:r>
              <a:rPr lang="en-US"/>
              <a:t>Click icon to add picture</a:t>
            </a:r>
            <a:endParaRPr lang="en-US" dirty="0"/>
          </a:p>
        </p:txBody>
      </p:sp>
      <p:sp>
        <p:nvSpPr>
          <p:cNvPr id="8" name="Slide Number Placeholder 7">
            <a:extLst>
              <a:ext uri="{FF2B5EF4-FFF2-40B4-BE49-F238E27FC236}">
                <a16:creationId xmlns:a16="http://schemas.microsoft.com/office/drawing/2014/main" id="{21257FF2-E055-B5F9-4582-79A01E21822B}"/>
              </a:ext>
            </a:extLst>
          </p:cNvPr>
          <p:cNvSpPr>
            <a:spLocks noGrp="1"/>
          </p:cNvSpPr>
          <p:nvPr>
            <p:ph type="sldNum" sz="quarter" idx="17"/>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9" name="Footer Placeholder 6">
            <a:extLst>
              <a:ext uri="{FF2B5EF4-FFF2-40B4-BE49-F238E27FC236}">
                <a16:creationId xmlns:a16="http://schemas.microsoft.com/office/drawing/2014/main" id="{3432B7A5-BCFF-0B37-3621-48E5B163BE99}"/>
              </a:ext>
            </a:extLst>
          </p:cNvPr>
          <p:cNvSpPr>
            <a:spLocks noGrp="1"/>
          </p:cNvSpPr>
          <p:nvPr>
            <p:ph type="ftr" sz="quarter" idx="16"/>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0" name="Date Placeholder 4">
            <a:extLst>
              <a:ext uri="{FF2B5EF4-FFF2-40B4-BE49-F238E27FC236}">
                <a16:creationId xmlns:a16="http://schemas.microsoft.com/office/drawing/2014/main" id="{54EBA6F0-8007-BA20-B49E-4F5863B4E1E3}"/>
              </a:ext>
            </a:extLst>
          </p:cNvPr>
          <p:cNvSpPr>
            <a:spLocks noGrp="1"/>
          </p:cNvSpPr>
          <p:nvPr>
            <p:ph type="dt" sz="half" idx="15"/>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3" name="Accent mark">
            <a:extLst>
              <a:ext uri="{FF2B5EF4-FFF2-40B4-BE49-F238E27FC236}">
                <a16:creationId xmlns:a16="http://schemas.microsoft.com/office/drawing/2014/main" id="{F6E69B24-94C1-6ACB-ADE4-5BD87AD69DCA}"/>
              </a:ext>
              <a:ext uri="{C183D7F6-B498-43B3-948B-1728B52AA6E4}">
                <adec:decorative xmlns:adec="http://schemas.microsoft.com/office/drawing/2017/decorative" val="1"/>
              </a:ext>
            </a:extLst>
          </p:cNvPr>
          <p:cNvSpPr/>
          <p:nvPr userDrawn="1"/>
        </p:nvSpPr>
        <p:spPr>
          <a:xfrm>
            <a:off x="5828788" y="4599419"/>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84673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ark - Single metric">
    <p:bg>
      <p:bgPr>
        <a:solidFill>
          <a:schemeClr val="bg2"/>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0EFC288-7D92-06D8-D5A4-4ADE89B89D2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139458" y="0"/>
            <a:ext cx="5052542" cy="4015900"/>
          </a:xfrm>
          <a:prstGeom prst="rect">
            <a:avLst/>
          </a:prstGeom>
        </p:spPr>
      </p:pic>
      <p:sp>
        <p:nvSpPr>
          <p:cNvPr id="3" name="Title 2">
            <a:extLst>
              <a:ext uri="{FF2B5EF4-FFF2-40B4-BE49-F238E27FC236}">
                <a16:creationId xmlns:a16="http://schemas.microsoft.com/office/drawing/2014/main" id="{B099EEEE-62A5-DE0D-FD45-A3C465FD76A0}"/>
              </a:ext>
            </a:extLst>
          </p:cNvPr>
          <p:cNvSpPr>
            <a:spLocks noGrp="1"/>
          </p:cNvSpPr>
          <p:nvPr>
            <p:ph type="title"/>
          </p:nvPr>
        </p:nvSpPr>
        <p:spPr/>
        <p:txBody>
          <a:bodyPr/>
          <a:lstStyle/>
          <a:p>
            <a:r>
              <a:rPr lang="en-US"/>
              <a:t>Click to edit Master title style</a:t>
            </a:r>
            <a:endParaRPr lang="en-US" dirty="0"/>
          </a:p>
        </p:txBody>
      </p:sp>
      <p:sp>
        <p:nvSpPr>
          <p:cNvPr id="9" name="Text Placeholder 4">
            <a:extLst>
              <a:ext uri="{FF2B5EF4-FFF2-40B4-BE49-F238E27FC236}">
                <a16:creationId xmlns:a16="http://schemas.microsoft.com/office/drawing/2014/main" id="{52A6D6F1-EBC4-4335-819B-433720EB173D}"/>
              </a:ext>
            </a:extLst>
          </p:cNvPr>
          <p:cNvSpPr>
            <a:spLocks noGrp="1"/>
          </p:cNvSpPr>
          <p:nvPr>
            <p:ph type="body" sz="quarter" idx="15" hasCustomPrompt="1"/>
          </p:nvPr>
        </p:nvSpPr>
        <p:spPr>
          <a:xfrm>
            <a:off x="789734" y="1600200"/>
            <a:ext cx="5085287" cy="2415700"/>
          </a:xfrm>
        </p:spPr>
        <p:txBody>
          <a:bodyPr anchor="b" anchorCtr="0"/>
          <a:lstStyle>
            <a:lvl1pPr>
              <a:defRPr sz="8000" b="1">
                <a:solidFill>
                  <a:schemeClr val="tx1"/>
                </a:solidFill>
              </a:defRPr>
            </a:lvl1pPr>
          </a:lstStyle>
          <a:p>
            <a:pPr lvl="0"/>
            <a:r>
              <a:rPr lang="en-US" dirty="0"/>
              <a:t>00%</a:t>
            </a:r>
          </a:p>
        </p:txBody>
      </p:sp>
      <p:sp>
        <p:nvSpPr>
          <p:cNvPr id="4" name="Content">
            <a:extLst>
              <a:ext uri="{FF2B5EF4-FFF2-40B4-BE49-F238E27FC236}">
                <a16:creationId xmlns:a16="http://schemas.microsoft.com/office/drawing/2014/main" id="{6FFB33C6-31EA-4D15-AC3F-377D699FA842}"/>
              </a:ext>
            </a:extLst>
          </p:cNvPr>
          <p:cNvSpPr>
            <a:spLocks noGrp="1"/>
          </p:cNvSpPr>
          <p:nvPr>
            <p:ph sz="quarter" idx="14"/>
          </p:nvPr>
        </p:nvSpPr>
        <p:spPr>
          <a:xfrm>
            <a:off x="841059" y="4649788"/>
            <a:ext cx="5072063" cy="1457325"/>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8" name="OTag">
            <a:extLst>
              <a:ext uri="{FF2B5EF4-FFF2-40B4-BE49-F238E27FC236}">
                <a16:creationId xmlns:a16="http://schemas.microsoft.com/office/drawing/2014/main" id="{ACA200C3-3C73-A496-B531-A76CB8CAAD8C}"/>
              </a:ext>
              <a:ext uri="{C183D7F6-B498-43B3-948B-1728B52AA6E4}">
                <adec:decorative xmlns:adec="http://schemas.microsoft.com/office/drawing/2017/decorative" val="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6" name="Slide Number Placeholder 7">
            <a:extLst>
              <a:ext uri="{FF2B5EF4-FFF2-40B4-BE49-F238E27FC236}">
                <a16:creationId xmlns:a16="http://schemas.microsoft.com/office/drawing/2014/main" id="{CB737692-EBCE-3DB2-EEE6-98690BCF9269}"/>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10" name="Footer Placeholder 6">
            <a:extLst>
              <a:ext uri="{FF2B5EF4-FFF2-40B4-BE49-F238E27FC236}">
                <a16:creationId xmlns:a16="http://schemas.microsoft.com/office/drawing/2014/main" id="{4F04817E-BD68-D98E-68D4-B156602982EB}"/>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1" name="Date Placeholder 4">
            <a:extLst>
              <a:ext uri="{FF2B5EF4-FFF2-40B4-BE49-F238E27FC236}">
                <a16:creationId xmlns:a16="http://schemas.microsoft.com/office/drawing/2014/main" id="{D8490AA6-ABB7-8870-D034-F44F2026B242}"/>
              </a:ext>
            </a:extLst>
          </p:cNvPr>
          <p:cNvSpPr>
            <a:spLocks noGrp="1"/>
          </p:cNvSpPr>
          <p:nvPr>
            <p:ph type="dt" sz="half" idx="18"/>
          </p:nvPr>
        </p:nvSpPr>
        <p:spPr>
          <a:xfrm>
            <a:off x="6873138" y="6425604"/>
            <a:ext cx="2743200" cy="363500"/>
          </a:xfrm>
        </p:spPr>
        <p:txBody>
          <a:bodyPr/>
          <a:lstStyle>
            <a:lvl1pPr>
              <a:defRPr>
                <a:solidFill>
                  <a:srgbClr val="AEA8A2"/>
                </a:solidFill>
              </a:defRPr>
            </a:lvl1pPr>
          </a:lstStyle>
          <a:p>
            <a:r>
              <a:rPr lang="en-US"/>
              <a:t>[Date]</a:t>
            </a:r>
            <a:endParaRPr lang="en-US" dirty="0"/>
          </a:p>
        </p:txBody>
      </p:sp>
      <p:sp>
        <p:nvSpPr>
          <p:cNvPr id="7" name="Accent mark">
            <a:extLst>
              <a:ext uri="{FF2B5EF4-FFF2-40B4-BE49-F238E27FC236}">
                <a16:creationId xmlns:a16="http://schemas.microsoft.com/office/drawing/2014/main" id="{F914C2C0-AA33-B6B2-67CF-DCC0E7C6D76B}"/>
              </a:ext>
              <a:ext uri="{C183D7F6-B498-43B3-948B-1728B52AA6E4}">
                <adec:decorative xmlns:adec="http://schemas.microsoft.com/office/drawing/2017/decorative" val="1"/>
              </a:ext>
            </a:extLst>
          </p:cNvPr>
          <p:cNvSpPr/>
          <p:nvPr userDrawn="1"/>
        </p:nvSpPr>
        <p:spPr>
          <a:xfrm>
            <a:off x="805293" y="4325102"/>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772097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ght - Single metric">
    <p:bg>
      <p:bgRef idx="1001">
        <a:schemeClr val="bg2"/>
      </p:bgRef>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3C834F4C-E96D-655B-5790-3D3144B54C1C}"/>
              </a:ext>
            </a:extLst>
          </p:cNvPr>
          <p:cNvSpPr>
            <a:spLocks noGrp="1"/>
          </p:cNvSpPr>
          <p:nvPr>
            <p:ph type="title"/>
          </p:nvPr>
        </p:nvSpPr>
        <p:spPr/>
        <p:txBody>
          <a:bodyPr/>
          <a:lstStyle/>
          <a:p>
            <a:r>
              <a:rPr lang="en-US"/>
              <a:t>Click to edit Master title style</a:t>
            </a:r>
          </a:p>
        </p:txBody>
      </p:sp>
      <p:sp>
        <p:nvSpPr>
          <p:cNvPr id="5" name="Text Placeholder 4">
            <a:extLst>
              <a:ext uri="{FF2B5EF4-FFF2-40B4-BE49-F238E27FC236}">
                <a16:creationId xmlns:a16="http://schemas.microsoft.com/office/drawing/2014/main" id="{9A83AB0E-EC5F-476F-B6A9-E6F9CE84E95A}"/>
              </a:ext>
            </a:extLst>
          </p:cNvPr>
          <p:cNvSpPr>
            <a:spLocks noGrp="1"/>
          </p:cNvSpPr>
          <p:nvPr>
            <p:ph type="body" sz="quarter" idx="15" hasCustomPrompt="1"/>
          </p:nvPr>
        </p:nvSpPr>
        <p:spPr>
          <a:xfrm>
            <a:off x="792538" y="1600200"/>
            <a:ext cx="5072063" cy="2415700"/>
          </a:xfrm>
        </p:spPr>
        <p:txBody>
          <a:bodyPr anchor="b" anchorCtr="0"/>
          <a:lstStyle>
            <a:lvl1pPr>
              <a:lnSpc>
                <a:spcPct val="100000"/>
              </a:lnSpc>
              <a:defRPr sz="8000" b="1">
                <a:solidFill>
                  <a:schemeClr val="tx1"/>
                </a:solidFill>
              </a:defRPr>
            </a:lvl1pPr>
          </a:lstStyle>
          <a:p>
            <a:pPr lvl="0"/>
            <a:r>
              <a:rPr lang="en-US" dirty="0"/>
              <a:t>00%</a:t>
            </a:r>
          </a:p>
        </p:txBody>
      </p:sp>
      <p:sp>
        <p:nvSpPr>
          <p:cNvPr id="4" name="Content">
            <a:extLst>
              <a:ext uri="{FF2B5EF4-FFF2-40B4-BE49-F238E27FC236}">
                <a16:creationId xmlns:a16="http://schemas.microsoft.com/office/drawing/2014/main" id="{6FFB33C6-31EA-4D15-AC3F-377D699FA842}"/>
              </a:ext>
            </a:extLst>
          </p:cNvPr>
          <p:cNvSpPr>
            <a:spLocks noGrp="1"/>
          </p:cNvSpPr>
          <p:nvPr>
            <p:ph sz="quarter" idx="14"/>
          </p:nvPr>
        </p:nvSpPr>
        <p:spPr>
          <a:xfrm>
            <a:off x="792538" y="4649788"/>
            <a:ext cx="5072063" cy="1457325"/>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CBADD7B5-9676-40DE-A88A-5EC3D33A6577}"/>
              </a:ext>
            </a:extLst>
          </p:cNvPr>
          <p:cNvSpPr>
            <a:spLocks noGrp="1"/>
          </p:cNvSpPr>
          <p:nvPr>
            <p:ph type="sldNum" sz="quarter" idx="18"/>
          </p:nvPr>
        </p:nvSpPr>
        <p:spPr/>
        <p:txBody>
          <a:bodyPr/>
          <a:lstStyle>
            <a:lvl1pPr>
              <a:defRPr>
                <a:solidFill>
                  <a:srgbClr val="514C47"/>
                </a:solidFill>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89C4B030-1E0B-4CB0-87B4-DF607257368B}"/>
              </a:ext>
            </a:extLst>
          </p:cNvPr>
          <p:cNvSpPr>
            <a:spLocks noGrp="1"/>
          </p:cNvSpPr>
          <p:nvPr>
            <p:ph type="ftr" sz="quarter" idx="17"/>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3" name="Date Placeholder 2">
            <a:extLst>
              <a:ext uri="{FF2B5EF4-FFF2-40B4-BE49-F238E27FC236}">
                <a16:creationId xmlns:a16="http://schemas.microsoft.com/office/drawing/2014/main" id="{14EF74DF-FD68-4CDF-B4CE-342E7A165BCB}"/>
              </a:ext>
            </a:extLst>
          </p:cNvPr>
          <p:cNvSpPr>
            <a:spLocks noGrp="1"/>
          </p:cNvSpPr>
          <p:nvPr>
            <p:ph type="dt" sz="half" idx="16"/>
          </p:nvPr>
        </p:nvSpPr>
        <p:spPr/>
        <p:txBody>
          <a:bodyPr/>
          <a:lstStyle>
            <a:lvl1pPr>
              <a:defRPr>
                <a:solidFill>
                  <a:srgbClr val="514C47"/>
                </a:solidFill>
              </a:defRPr>
            </a:lvl1pPr>
          </a:lstStyle>
          <a:p>
            <a:r>
              <a:rPr lang="en-US"/>
              <a:t>[Date]</a:t>
            </a:r>
            <a:endParaRPr lang="en-US" dirty="0"/>
          </a:p>
        </p:txBody>
      </p:sp>
      <p:pic>
        <p:nvPicPr>
          <p:cNvPr id="6" name="Graphic 5">
            <a:extLst>
              <a:ext uri="{FF2B5EF4-FFF2-40B4-BE49-F238E27FC236}">
                <a16:creationId xmlns:a16="http://schemas.microsoft.com/office/drawing/2014/main" id="{090275FD-F388-23AA-69ED-D3443D43843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7139458" y="0"/>
            <a:ext cx="5052542" cy="4015900"/>
          </a:xfrm>
          <a:prstGeom prst="rect">
            <a:avLst/>
          </a:prstGeom>
        </p:spPr>
      </p:pic>
      <p:sp>
        <p:nvSpPr>
          <p:cNvPr id="10" name="Accent mark">
            <a:extLst>
              <a:ext uri="{FF2B5EF4-FFF2-40B4-BE49-F238E27FC236}">
                <a16:creationId xmlns:a16="http://schemas.microsoft.com/office/drawing/2014/main" id="{92B14C41-985E-E73E-2DEF-63120221F3B5}"/>
              </a:ext>
              <a:ext uri="{C183D7F6-B498-43B3-948B-1728B52AA6E4}">
                <adec:decorative xmlns:adec="http://schemas.microsoft.com/office/drawing/2017/decorative" val="1"/>
              </a:ext>
            </a:extLst>
          </p:cNvPr>
          <p:cNvSpPr/>
          <p:nvPr userDrawn="1"/>
        </p:nvSpPr>
        <p:spPr>
          <a:xfrm>
            <a:off x="805293" y="4325102"/>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051994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Dark - Thank You">
    <p:bg>
      <p:bgPr>
        <a:solidFill>
          <a:schemeClr val="bg2"/>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3AA3C0A9-D49F-07D5-E8FF-674CD1A1FBA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4419600" y="0"/>
            <a:ext cx="7772400" cy="5181600"/>
          </a:xfrm>
          <a:prstGeom prst="rect">
            <a:avLst/>
          </a:prstGeom>
        </p:spPr>
      </p:pic>
      <p:sp>
        <p:nvSpPr>
          <p:cNvPr id="3" name="Thank you">
            <a:extLst>
              <a:ext uri="{FF2B5EF4-FFF2-40B4-BE49-F238E27FC236}">
                <a16:creationId xmlns:a16="http://schemas.microsoft.com/office/drawing/2014/main" id="{1F390879-C7C7-4224-97BB-1C165BFB5AA3}"/>
              </a:ext>
            </a:extLst>
          </p:cNvPr>
          <p:cNvSpPr>
            <a:spLocks noGrp="1"/>
          </p:cNvSpPr>
          <p:nvPr>
            <p:ph type="title" hasCustomPrompt="1"/>
          </p:nvPr>
        </p:nvSpPr>
        <p:spPr>
          <a:xfrm>
            <a:off x="768875" y="3483973"/>
            <a:ext cx="5029200" cy="822960"/>
          </a:xfrm>
          <a:noFill/>
        </p:spPr>
        <p:txBody>
          <a:bodyPr vert="horz" lIns="0" tIns="0" rIns="0" bIns="0" rtlCol="0" anchor="b" anchorCtr="0">
            <a:noAutofit/>
          </a:bodyPr>
          <a:lstStyle>
            <a:lvl1pPr>
              <a:lnSpc>
                <a:spcPct val="100000"/>
              </a:lnSpc>
              <a:defRPr lang="en-US" sz="4000" b="1" i="0">
                <a:latin typeface="Oracle Sans Tab" panose="020B0503020204020204" pitchFamily="34" charset="0"/>
                <a:cs typeface="Oracle Sans Tab" panose="020B0503020204020204" pitchFamily="34" charset="0"/>
              </a:defRPr>
            </a:lvl1pPr>
          </a:lstStyle>
          <a:p>
            <a:pPr marL="0" marR="0" lvl="0" indent="0" fontAlgn="t">
              <a:lnSpc>
                <a:spcPct val="100000"/>
              </a:lnSpc>
              <a:spcBef>
                <a:spcPts val="0"/>
              </a:spcBef>
              <a:spcAft>
                <a:spcPts val="0"/>
              </a:spcAft>
              <a:buClrTx/>
              <a:buSzTx/>
              <a:buFont typeface="System Font Regular"/>
              <a:tabLst/>
            </a:pPr>
            <a:r>
              <a:rPr lang="en-US" dirty="0"/>
              <a:t>Thank you</a:t>
            </a:r>
          </a:p>
        </p:txBody>
      </p:sp>
      <p:sp>
        <p:nvSpPr>
          <p:cNvPr id="11" name="Text Field">
            <a:extLst>
              <a:ext uri="{FF2B5EF4-FFF2-40B4-BE49-F238E27FC236}">
                <a16:creationId xmlns:a16="http://schemas.microsoft.com/office/drawing/2014/main" id="{F273E805-B8FF-F84B-99E6-4636F8BD3EBF}"/>
              </a:ext>
            </a:extLst>
          </p:cNvPr>
          <p:cNvSpPr>
            <a:spLocks noGrp="1"/>
          </p:cNvSpPr>
          <p:nvPr>
            <p:ph type="body" sz="quarter" idx="37"/>
          </p:nvPr>
        </p:nvSpPr>
        <p:spPr>
          <a:xfrm>
            <a:off x="762000" y="4773585"/>
            <a:ext cx="5029200" cy="266291"/>
          </a:xfrm>
          <a:prstGeom prst="rect">
            <a:avLst/>
          </a:prstGeom>
        </p:spPr>
        <p:txBody>
          <a:bodyPr>
            <a:noAutofit/>
          </a:bodyPr>
          <a:lstStyle>
            <a:lvl1pPr>
              <a:lnSpc>
                <a:spcPct val="100000"/>
              </a:lnSpc>
              <a:defRPr b="1"/>
            </a:lvl1pPr>
          </a:lstStyle>
          <a:p>
            <a:pPr lvl="0"/>
            <a:r>
              <a:rPr lang="en-US"/>
              <a:t>Click to edit Master text styles</a:t>
            </a:r>
          </a:p>
        </p:txBody>
      </p:sp>
      <p:sp>
        <p:nvSpPr>
          <p:cNvPr id="10" name="Text Field 2">
            <a:extLst>
              <a:ext uri="{FF2B5EF4-FFF2-40B4-BE49-F238E27FC236}">
                <a16:creationId xmlns:a16="http://schemas.microsoft.com/office/drawing/2014/main" id="{283762D0-0D31-A347-AD9E-095398CD17C5}"/>
              </a:ext>
            </a:extLst>
          </p:cNvPr>
          <p:cNvSpPr>
            <a:spLocks noGrp="1"/>
          </p:cNvSpPr>
          <p:nvPr>
            <p:ph type="body" sz="quarter" idx="36"/>
          </p:nvPr>
        </p:nvSpPr>
        <p:spPr>
          <a:xfrm>
            <a:off x="762000" y="5111178"/>
            <a:ext cx="5029200" cy="895181"/>
          </a:xfrm>
          <a:prstGeom prst="rect">
            <a:avLst/>
          </a:prstGeom>
        </p:spPr>
        <p:txBody>
          <a:bodyPr>
            <a:noAutofit/>
          </a:bodyPr>
          <a:lstStyle>
            <a:lvl1pPr>
              <a:lnSpc>
                <a:spcPct val="100000"/>
              </a:lnSpc>
              <a:defRPr/>
            </a:lvl1pPr>
          </a:lstStyle>
          <a:p>
            <a:pPr lvl="0"/>
            <a:r>
              <a:rPr lang="en-US"/>
              <a:t>Click to edit Master text styles</a:t>
            </a:r>
          </a:p>
        </p:txBody>
      </p:sp>
      <p:pic>
        <p:nvPicPr>
          <p:cNvPr id="6" name="OTag" descr="A small square in Oracle Red with the Oracle logo in the center in white">
            <a:extLst>
              <a:ext uri="{FF2B5EF4-FFF2-40B4-BE49-F238E27FC236}">
                <a16:creationId xmlns:a16="http://schemas.microsoft.com/office/drawing/2014/main" id="{D1B4FDA6-5EB7-1320-2A88-8EA99418C4FF}"/>
              </a:ext>
              <a:ext uri="{C183D7F6-B498-43B3-948B-1728B52AA6E4}">
                <adec:decorative xmlns:adec="http://schemas.microsoft.com/office/drawing/2017/decorative" val="0"/>
              </a:ext>
            </a:extLst>
          </p:cNvPr>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13" name="Date Placeholder 12">
            <a:extLst>
              <a:ext uri="{FF2B5EF4-FFF2-40B4-BE49-F238E27FC236}">
                <a16:creationId xmlns:a16="http://schemas.microsoft.com/office/drawing/2014/main" id="{3476C750-59D6-EB09-06A9-634F34474538}"/>
              </a:ext>
            </a:extLst>
          </p:cNvPr>
          <p:cNvSpPr>
            <a:spLocks noGrp="1"/>
          </p:cNvSpPr>
          <p:nvPr>
            <p:ph type="dt" sz="half" idx="38"/>
          </p:nvPr>
        </p:nvSpPr>
        <p:spPr/>
        <p:txBody>
          <a:bodyPr/>
          <a:lstStyle>
            <a:lvl1pPr>
              <a:defRPr>
                <a:solidFill>
                  <a:srgbClr val="AEA8A2"/>
                </a:solidFill>
              </a:defRPr>
            </a:lvl1pPr>
          </a:lstStyle>
          <a:p>
            <a:r>
              <a:rPr lang="en-US"/>
              <a:t>[Date]</a:t>
            </a:r>
            <a:endParaRPr lang="en-US" dirty="0"/>
          </a:p>
        </p:txBody>
      </p:sp>
      <p:sp>
        <p:nvSpPr>
          <p:cNvPr id="14" name="Footer Placeholder 13">
            <a:extLst>
              <a:ext uri="{FF2B5EF4-FFF2-40B4-BE49-F238E27FC236}">
                <a16:creationId xmlns:a16="http://schemas.microsoft.com/office/drawing/2014/main" id="{C0D2E1ED-2B0F-7B22-726D-4623578504D2}"/>
              </a:ext>
            </a:extLst>
          </p:cNvPr>
          <p:cNvSpPr>
            <a:spLocks noGrp="1"/>
          </p:cNvSpPr>
          <p:nvPr>
            <p:ph type="ftr" sz="quarter" idx="39"/>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5" name="Slide Number Placeholder 14">
            <a:extLst>
              <a:ext uri="{FF2B5EF4-FFF2-40B4-BE49-F238E27FC236}">
                <a16:creationId xmlns:a16="http://schemas.microsoft.com/office/drawing/2014/main" id="{83E4861B-95EB-30B4-4A73-1871E7B14738}"/>
              </a:ext>
            </a:extLst>
          </p:cNvPr>
          <p:cNvSpPr>
            <a:spLocks noGrp="1"/>
          </p:cNvSpPr>
          <p:nvPr>
            <p:ph type="sldNum" sz="quarter" idx="40"/>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2" name="Accent mark">
            <a:extLst>
              <a:ext uri="{FF2B5EF4-FFF2-40B4-BE49-F238E27FC236}">
                <a16:creationId xmlns:a16="http://schemas.microsoft.com/office/drawing/2014/main" id="{AED05725-671E-C225-6DF9-7BB572CF6458}"/>
              </a:ext>
              <a:ext uri="{C183D7F6-B498-43B3-948B-1728B52AA6E4}">
                <adec:decorative xmlns:adec="http://schemas.microsoft.com/office/drawing/2017/decorative" val="1"/>
              </a:ext>
            </a:extLst>
          </p:cNvPr>
          <p:cNvSpPr/>
          <p:nvPr userDrawn="1"/>
        </p:nvSpPr>
        <p:spPr>
          <a:xfrm>
            <a:off x="792538" y="4502811"/>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89721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ight - Thank You">
    <p:bg>
      <p:bgPr>
        <a:solidFill>
          <a:schemeClr val="bg2"/>
        </a:solidFill>
        <a:effectLst/>
      </p:bgPr>
    </p:bg>
    <p:spTree>
      <p:nvGrpSpPr>
        <p:cNvPr id="1" name=""/>
        <p:cNvGrpSpPr/>
        <p:nvPr/>
      </p:nvGrpSpPr>
      <p:grpSpPr>
        <a:xfrm>
          <a:off x="0" y="0"/>
          <a:ext cx="0" cy="0"/>
          <a:chOff x="0" y="0"/>
          <a:chExt cx="0" cy="0"/>
        </a:xfrm>
      </p:grpSpPr>
      <p:sp>
        <p:nvSpPr>
          <p:cNvPr id="3" name="Thank You">
            <a:extLst>
              <a:ext uri="{FF2B5EF4-FFF2-40B4-BE49-F238E27FC236}">
                <a16:creationId xmlns:a16="http://schemas.microsoft.com/office/drawing/2014/main" id="{701BFB4F-AD1A-4B21-826E-A2F61F5D8AAB}"/>
              </a:ext>
            </a:extLst>
          </p:cNvPr>
          <p:cNvSpPr>
            <a:spLocks noGrp="1"/>
          </p:cNvSpPr>
          <p:nvPr>
            <p:ph type="title" hasCustomPrompt="1"/>
          </p:nvPr>
        </p:nvSpPr>
        <p:spPr>
          <a:xfrm>
            <a:off x="768875" y="3482230"/>
            <a:ext cx="5022325" cy="822960"/>
          </a:xfrm>
          <a:noFill/>
        </p:spPr>
        <p:txBody>
          <a:bodyPr vert="horz" lIns="0" tIns="0" rIns="0" bIns="0" rtlCol="0" anchor="b" anchorCtr="0">
            <a:noAutofit/>
          </a:bodyPr>
          <a:lstStyle>
            <a:lvl1pPr>
              <a:lnSpc>
                <a:spcPct val="100000"/>
              </a:lnSpc>
              <a:defRPr lang="en-US" sz="4000" b="1" i="0">
                <a:latin typeface="Oracle Sans Tab" panose="020B0503020204020204" pitchFamily="34" charset="0"/>
                <a:cs typeface="Oracle Sans Tab" panose="020B0503020204020204" pitchFamily="34" charset="0"/>
              </a:defRPr>
            </a:lvl1pPr>
          </a:lstStyle>
          <a:p>
            <a:pPr marL="0" marR="0" lvl="0" indent="0" fontAlgn="t">
              <a:lnSpc>
                <a:spcPct val="100000"/>
              </a:lnSpc>
              <a:spcBef>
                <a:spcPts val="0"/>
              </a:spcBef>
              <a:spcAft>
                <a:spcPts val="0"/>
              </a:spcAft>
              <a:buClrTx/>
              <a:buSzTx/>
              <a:buFont typeface="System Font Regular"/>
              <a:tabLst/>
            </a:pPr>
            <a:r>
              <a:rPr lang="en-US" dirty="0"/>
              <a:t>Thank you</a:t>
            </a:r>
          </a:p>
        </p:txBody>
      </p:sp>
      <p:sp>
        <p:nvSpPr>
          <p:cNvPr id="11" name="Text Field">
            <a:extLst>
              <a:ext uri="{FF2B5EF4-FFF2-40B4-BE49-F238E27FC236}">
                <a16:creationId xmlns:a16="http://schemas.microsoft.com/office/drawing/2014/main" id="{F273E805-B8FF-F84B-99E6-4636F8BD3EBF}"/>
              </a:ext>
            </a:extLst>
          </p:cNvPr>
          <p:cNvSpPr>
            <a:spLocks noGrp="1"/>
          </p:cNvSpPr>
          <p:nvPr>
            <p:ph type="body" sz="quarter" idx="37"/>
          </p:nvPr>
        </p:nvSpPr>
        <p:spPr>
          <a:xfrm>
            <a:off x="762000" y="4773585"/>
            <a:ext cx="5029200" cy="266291"/>
          </a:xfrm>
          <a:prstGeom prst="rect">
            <a:avLst/>
          </a:prstGeom>
        </p:spPr>
        <p:txBody>
          <a:bodyPr>
            <a:noAutofit/>
          </a:bodyPr>
          <a:lstStyle>
            <a:lvl1pPr>
              <a:lnSpc>
                <a:spcPct val="100000"/>
              </a:lnSpc>
              <a:defRPr b="1"/>
            </a:lvl1pPr>
          </a:lstStyle>
          <a:p>
            <a:pPr lvl="0"/>
            <a:r>
              <a:rPr lang="en-US"/>
              <a:t>Click to edit Master text styles</a:t>
            </a:r>
          </a:p>
        </p:txBody>
      </p:sp>
      <p:sp>
        <p:nvSpPr>
          <p:cNvPr id="10" name="Text Field 2">
            <a:extLst>
              <a:ext uri="{FF2B5EF4-FFF2-40B4-BE49-F238E27FC236}">
                <a16:creationId xmlns:a16="http://schemas.microsoft.com/office/drawing/2014/main" id="{283762D0-0D31-A347-AD9E-095398CD17C5}"/>
              </a:ext>
            </a:extLst>
          </p:cNvPr>
          <p:cNvSpPr>
            <a:spLocks noGrp="1"/>
          </p:cNvSpPr>
          <p:nvPr>
            <p:ph type="body" sz="quarter" idx="36"/>
          </p:nvPr>
        </p:nvSpPr>
        <p:spPr>
          <a:xfrm>
            <a:off x="762000" y="5111178"/>
            <a:ext cx="5029200" cy="895181"/>
          </a:xfrm>
          <a:prstGeom prst="rect">
            <a:avLst/>
          </a:prstGeom>
        </p:spPr>
        <p:txBody>
          <a:bodyPr>
            <a:noAutofit/>
          </a:bodyPr>
          <a:lstStyle>
            <a:lvl1pPr>
              <a:lnSpc>
                <a:spcPct val="100000"/>
              </a:lnSpc>
              <a:defRPr/>
            </a:lvl1pPr>
          </a:lstStyle>
          <a:p>
            <a:pPr lvl="0"/>
            <a:r>
              <a:rPr lang="en-US"/>
              <a:t>Click to edit Master text styles</a:t>
            </a:r>
          </a:p>
        </p:txBody>
      </p:sp>
      <p:pic>
        <p:nvPicPr>
          <p:cNvPr id="12" name="OTag" descr="A small square in Oracle Red with the Oracle logo in the center in white">
            <a:extLst>
              <a:ext uri="{FF2B5EF4-FFF2-40B4-BE49-F238E27FC236}">
                <a16:creationId xmlns:a16="http://schemas.microsoft.com/office/drawing/2014/main" id="{7700FDE2-E876-37BC-F60A-8AE5E462616A}"/>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33" name="Date Placeholder 32">
            <a:extLst>
              <a:ext uri="{FF2B5EF4-FFF2-40B4-BE49-F238E27FC236}">
                <a16:creationId xmlns:a16="http://schemas.microsoft.com/office/drawing/2014/main" id="{C757BBF7-1C67-AA09-584F-7A752DCB4BC9}"/>
              </a:ext>
            </a:extLst>
          </p:cNvPr>
          <p:cNvSpPr>
            <a:spLocks noGrp="1"/>
          </p:cNvSpPr>
          <p:nvPr>
            <p:ph type="dt" sz="half" idx="38"/>
          </p:nvPr>
        </p:nvSpPr>
        <p:spPr/>
        <p:txBody>
          <a:bodyPr/>
          <a:lstStyle>
            <a:lvl1pPr>
              <a:defRPr>
                <a:solidFill>
                  <a:srgbClr val="514C47"/>
                </a:solidFill>
              </a:defRPr>
            </a:lvl1pPr>
          </a:lstStyle>
          <a:p>
            <a:r>
              <a:rPr lang="en-US"/>
              <a:t>[Date]</a:t>
            </a:r>
            <a:endParaRPr lang="en-US" dirty="0"/>
          </a:p>
        </p:txBody>
      </p:sp>
      <p:sp>
        <p:nvSpPr>
          <p:cNvPr id="34" name="Footer Placeholder 33">
            <a:extLst>
              <a:ext uri="{FF2B5EF4-FFF2-40B4-BE49-F238E27FC236}">
                <a16:creationId xmlns:a16="http://schemas.microsoft.com/office/drawing/2014/main" id="{2B12D776-70C0-CC40-00F8-F8AB6108C9AA}"/>
              </a:ext>
            </a:extLst>
          </p:cNvPr>
          <p:cNvSpPr>
            <a:spLocks noGrp="1"/>
          </p:cNvSpPr>
          <p:nvPr>
            <p:ph type="ftr" sz="quarter" idx="39"/>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35" name="Slide Number Placeholder 34">
            <a:extLst>
              <a:ext uri="{FF2B5EF4-FFF2-40B4-BE49-F238E27FC236}">
                <a16:creationId xmlns:a16="http://schemas.microsoft.com/office/drawing/2014/main" id="{2021DDA7-EEBD-CE8D-1221-C07F76A0D39F}"/>
              </a:ext>
            </a:extLst>
          </p:cNvPr>
          <p:cNvSpPr>
            <a:spLocks noGrp="1"/>
          </p:cNvSpPr>
          <p:nvPr>
            <p:ph type="sldNum" sz="quarter" idx="40"/>
          </p:nvPr>
        </p:nvSpPr>
        <p:spPr/>
        <p:txBody>
          <a:bodyPr/>
          <a:lstStyle>
            <a:lvl1pPr>
              <a:defRPr>
                <a:solidFill>
                  <a:srgbClr val="514C47"/>
                </a:solidFill>
              </a:defRPr>
            </a:lvl1pPr>
          </a:lstStyle>
          <a:p>
            <a:fld id="{345D60D9-5372-5F40-9443-0F9AE5BDC3C8}" type="slidenum">
              <a:rPr lang="en-US" smtClean="0"/>
              <a:pPr/>
              <a:t>‹#›</a:t>
            </a:fld>
            <a:endParaRPr lang="en-US" dirty="0"/>
          </a:p>
        </p:txBody>
      </p:sp>
      <p:pic>
        <p:nvPicPr>
          <p:cNvPr id="8" name="OTag" descr="A small square in Oracle Red with the Oracle logo in the center in white">
            <a:extLst>
              <a:ext uri="{FF2B5EF4-FFF2-40B4-BE49-F238E27FC236}">
                <a16:creationId xmlns:a16="http://schemas.microsoft.com/office/drawing/2014/main" id="{3DA2B7A2-ED34-D984-C93F-D98D3EC21C92}"/>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2373" y="6464808"/>
            <a:ext cx="393192" cy="393192"/>
          </a:xfrm>
          <a:prstGeom prst="rect">
            <a:avLst/>
          </a:prstGeom>
        </p:spPr>
      </p:pic>
      <p:pic>
        <p:nvPicPr>
          <p:cNvPr id="4" name="Graphic 3">
            <a:extLst>
              <a:ext uri="{FF2B5EF4-FFF2-40B4-BE49-F238E27FC236}">
                <a16:creationId xmlns:a16="http://schemas.microsoft.com/office/drawing/2014/main" id="{155E893B-EF24-A19F-8592-D226B82D516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4419600" y="0"/>
            <a:ext cx="7772400" cy="5181600"/>
          </a:xfrm>
          <a:prstGeom prst="rect">
            <a:avLst/>
          </a:prstGeom>
        </p:spPr>
      </p:pic>
      <p:sp>
        <p:nvSpPr>
          <p:cNvPr id="2" name="Accent mark">
            <a:extLst>
              <a:ext uri="{FF2B5EF4-FFF2-40B4-BE49-F238E27FC236}">
                <a16:creationId xmlns:a16="http://schemas.microsoft.com/office/drawing/2014/main" id="{B0EC2F66-9907-2F15-B317-36B39B8BBE6F}"/>
              </a:ext>
              <a:ext uri="{C183D7F6-B498-43B3-948B-1728B52AA6E4}">
                <adec:decorative xmlns:adec="http://schemas.microsoft.com/office/drawing/2017/decorative" val="1"/>
              </a:ext>
            </a:extLst>
          </p:cNvPr>
          <p:cNvSpPr/>
          <p:nvPr userDrawn="1"/>
        </p:nvSpPr>
        <p:spPr>
          <a:xfrm>
            <a:off x="792538" y="4502811"/>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383989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Dark - Safe harbor_Pillar">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E051E1-71EC-4D3F-847F-0BC7D691C8EC}"/>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Safe harbor statement</a:t>
            </a:r>
          </a:p>
        </p:txBody>
      </p:sp>
      <p:sp>
        <p:nvSpPr>
          <p:cNvPr id="5" name="Slide Number Placeholder 7">
            <a:extLst>
              <a:ext uri="{FF2B5EF4-FFF2-40B4-BE49-F238E27FC236}">
                <a16:creationId xmlns:a16="http://schemas.microsoft.com/office/drawing/2014/main" id="{BAE1FE92-0B5A-C3C7-4D80-295A1C03DE54}"/>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6" name="Footer Placeholder 6">
            <a:extLst>
              <a:ext uri="{FF2B5EF4-FFF2-40B4-BE49-F238E27FC236}">
                <a16:creationId xmlns:a16="http://schemas.microsoft.com/office/drawing/2014/main" id="{F12714ED-3627-881E-09BA-8AF5C2283036}"/>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7" name="Date Placeholder 4">
            <a:extLst>
              <a:ext uri="{FF2B5EF4-FFF2-40B4-BE49-F238E27FC236}">
                <a16:creationId xmlns:a16="http://schemas.microsoft.com/office/drawing/2014/main" id="{1E845CA1-2B55-2D69-3680-9CE99F31519C}"/>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
        <p:nvSpPr>
          <p:cNvPr id="8" name="TextBox 7">
            <a:extLst>
              <a:ext uri="{FF2B5EF4-FFF2-40B4-BE49-F238E27FC236}">
                <a16:creationId xmlns:a16="http://schemas.microsoft.com/office/drawing/2014/main" id="{F2087D21-F78B-45C7-2C05-43C5D2F54367}"/>
              </a:ext>
            </a:extLst>
          </p:cNvPr>
          <p:cNvSpPr txBox="1"/>
          <p:nvPr userDrawn="1"/>
        </p:nvSpPr>
        <p:spPr>
          <a:xfrm>
            <a:off x="762000" y="2344333"/>
            <a:ext cx="8854338" cy="1709763"/>
          </a:xfrm>
          <a:prstGeom prst="rect">
            <a:avLst/>
          </a:prstGeom>
          <a:noFill/>
        </p:spPr>
        <p:txBody>
          <a:bodyPr wrap="square">
            <a:spAutoFit/>
          </a:bodyPr>
          <a:lstStyle/>
          <a:p>
            <a:pPr>
              <a:lnSpc>
                <a:spcPts val="2120"/>
              </a:lnSpc>
              <a:spcAft>
                <a:spcPts val="0"/>
              </a:spcAft>
            </a:pPr>
            <a:r>
              <a:rPr lang="en-US" sz="1800" b="0" i="0" dirty="0">
                <a:solidFill>
                  <a:schemeClr val="tx1"/>
                </a:solidFill>
                <a:latin typeface="+mn-lt"/>
                <a:cs typeface="Oracle Sans Light" panose="020B0403020204020204" pitchFamily="34" charset="0"/>
              </a:rPr>
              <a:t>The following is intended to outline our general product direction. It is intended for information purposes only, and may not be incorporated into any contract. It is not a commitment to deliver any material, code, or functionality, and should not be relied upon in making purchasing decisions. The development, release, timing, and pricing of any features or functionality described for Oracle’s products may change and remains at the sole discretion of Oracle Corporation.</a:t>
            </a:r>
          </a:p>
        </p:txBody>
      </p:sp>
    </p:spTree>
    <p:extLst>
      <p:ext uri="{BB962C8B-B14F-4D97-AF65-F5344CB8AC3E}">
        <p14:creationId xmlns:p14="http://schemas.microsoft.com/office/powerpoint/2010/main" val="4926611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ight - Safe harbor_Pillar">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E051E1-71EC-4D3F-847F-0BC7D691C8EC}"/>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Safe harbor statement</a:t>
            </a:r>
          </a:p>
        </p:txBody>
      </p:sp>
      <p:sp>
        <p:nvSpPr>
          <p:cNvPr id="4" name="Slide Number Placeholder 5">
            <a:extLst>
              <a:ext uri="{FF2B5EF4-FFF2-40B4-BE49-F238E27FC236}">
                <a16:creationId xmlns:a16="http://schemas.microsoft.com/office/drawing/2014/main" id="{BC646B5F-9A04-2345-9C7A-6782C7E49933}"/>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6" name="Footer Placeholder 4">
            <a:extLst>
              <a:ext uri="{FF2B5EF4-FFF2-40B4-BE49-F238E27FC236}">
                <a16:creationId xmlns:a16="http://schemas.microsoft.com/office/drawing/2014/main" id="{FFEE0BDB-5EA2-52EC-445D-A4A5ED94A7B0}"/>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7" name="Date Placeholder 3">
            <a:extLst>
              <a:ext uri="{FF2B5EF4-FFF2-40B4-BE49-F238E27FC236}">
                <a16:creationId xmlns:a16="http://schemas.microsoft.com/office/drawing/2014/main" id="{462F21D1-B67F-E9FA-456D-B3EE99FD6629}"/>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5" name="TextBox 4">
            <a:extLst>
              <a:ext uri="{FF2B5EF4-FFF2-40B4-BE49-F238E27FC236}">
                <a16:creationId xmlns:a16="http://schemas.microsoft.com/office/drawing/2014/main" id="{CA4392FF-7C2C-D37B-DD7D-60C8C946E8C6}"/>
              </a:ext>
            </a:extLst>
          </p:cNvPr>
          <p:cNvSpPr txBox="1"/>
          <p:nvPr userDrawn="1"/>
        </p:nvSpPr>
        <p:spPr>
          <a:xfrm>
            <a:off x="762000" y="2344333"/>
            <a:ext cx="8854338" cy="1709763"/>
          </a:xfrm>
          <a:prstGeom prst="rect">
            <a:avLst/>
          </a:prstGeom>
          <a:noFill/>
        </p:spPr>
        <p:txBody>
          <a:bodyPr wrap="square">
            <a:spAutoFit/>
          </a:bodyPr>
          <a:lstStyle/>
          <a:p>
            <a:pPr>
              <a:lnSpc>
                <a:spcPts val="2120"/>
              </a:lnSpc>
              <a:spcAft>
                <a:spcPts val="0"/>
              </a:spcAft>
            </a:pPr>
            <a:r>
              <a:rPr lang="en-US" sz="1800" b="0" i="0" dirty="0">
                <a:solidFill>
                  <a:schemeClr val="tx1"/>
                </a:solidFill>
                <a:latin typeface="+mn-lt"/>
                <a:cs typeface="Oracle Sans Light" panose="020B0403020204020204" pitchFamily="34" charset="0"/>
              </a:rPr>
              <a:t>The following is intended to outline our general product direction. It is intended for information purposes only, and may not be incorporated into any contract. It is not a commitment to deliver any material, code, or functionality, and should not be relied upon in making purchasing decisions. The development, release, timing, and pricing of any features or functionality described for Oracle’s products may change and remains at the sole discretion of Oracle Corporation.</a:t>
            </a:r>
          </a:p>
        </p:txBody>
      </p:sp>
    </p:spTree>
    <p:extLst>
      <p:ext uri="{BB962C8B-B14F-4D97-AF65-F5344CB8AC3E}">
        <p14:creationId xmlns:p14="http://schemas.microsoft.com/office/powerpoint/2010/main" val="2735377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Note on safe harbor/forward looking">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1E051E1-71EC-4D3F-847F-0BC7D691C8EC}"/>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Safe harbor/forward looking</a:t>
            </a:r>
          </a:p>
        </p:txBody>
      </p:sp>
      <p:sp>
        <p:nvSpPr>
          <p:cNvPr id="4" name="Slide Number Placeholder 5">
            <a:extLst>
              <a:ext uri="{FF2B5EF4-FFF2-40B4-BE49-F238E27FC236}">
                <a16:creationId xmlns:a16="http://schemas.microsoft.com/office/drawing/2014/main" id="{BC646B5F-9A04-2345-9C7A-6782C7E49933}"/>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6" name="Footer Placeholder 4">
            <a:extLst>
              <a:ext uri="{FF2B5EF4-FFF2-40B4-BE49-F238E27FC236}">
                <a16:creationId xmlns:a16="http://schemas.microsoft.com/office/drawing/2014/main" id="{FFEE0BDB-5EA2-52EC-445D-A4A5ED94A7B0}"/>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7" name="Date Placeholder 3">
            <a:extLst>
              <a:ext uri="{FF2B5EF4-FFF2-40B4-BE49-F238E27FC236}">
                <a16:creationId xmlns:a16="http://schemas.microsoft.com/office/drawing/2014/main" id="{462F21D1-B67F-E9FA-456D-B3EE99FD6629}"/>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17" name="TextBox 16">
            <a:extLst>
              <a:ext uri="{FF2B5EF4-FFF2-40B4-BE49-F238E27FC236}">
                <a16:creationId xmlns:a16="http://schemas.microsoft.com/office/drawing/2014/main" id="{E5EA32E2-5AE7-3199-6814-98A3082209E7}"/>
              </a:ext>
            </a:extLst>
          </p:cNvPr>
          <p:cNvSpPr txBox="1"/>
          <p:nvPr userDrawn="1"/>
        </p:nvSpPr>
        <p:spPr>
          <a:xfrm>
            <a:off x="762000" y="1608575"/>
            <a:ext cx="5084064" cy="3278398"/>
          </a:xfrm>
          <a:prstGeom prst="rect">
            <a:avLst/>
          </a:prstGeom>
          <a:noFill/>
        </p:spPr>
        <p:txBody>
          <a:bodyPr wrap="square">
            <a:spAutoFit/>
          </a:bodyPr>
          <a:lstStyle/>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chemeClr val="tx1"/>
                </a:solidFill>
                <a:latin typeface="Oracle Sans" panose="020B0503020204020204" pitchFamily="34" charset="0"/>
                <a:ea typeface="+mn-ea"/>
                <a:cs typeface="+mn-cs"/>
              </a:rPr>
              <a:t>The Legal Entity footer is required on every slide.</a:t>
            </a:r>
          </a:p>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chemeClr val="tx1"/>
                </a:solidFill>
                <a:latin typeface="Oracle Sans" panose="020B0503020204020204" pitchFamily="34" charset="0"/>
                <a:ea typeface="+mn-ea"/>
                <a:cs typeface="+mn-cs"/>
              </a:rPr>
              <a:t>The Regulatory Statement is required on the title slide, and Forward-Looking statement slide (if the Forward-Looking statement slide is needed).</a:t>
            </a:r>
          </a:p>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chemeClr val="tx1"/>
                </a:solidFill>
                <a:latin typeface="Oracle Sans" panose="020B0503020204020204" pitchFamily="34" charset="0"/>
                <a:ea typeface="+mn-ea"/>
                <a:cs typeface="+mn-cs"/>
              </a:rPr>
              <a:t>The Forward-Looking statement and Safe Harbor slides are required only for external presentations that pertain to:</a:t>
            </a:r>
          </a:p>
          <a:p>
            <a:pPr marL="171441" marR="0" lvl="0" indent="-171441" algn="l" defTabSz="685766" rtl="0" eaLnBrk="1" fontAlgn="base" latinLnBrk="0" hangingPunct="1">
              <a:lnSpc>
                <a:spcPct val="110000"/>
              </a:lnSpc>
              <a:spcBef>
                <a:spcPts val="0"/>
              </a:spcBef>
              <a:spcAft>
                <a:spcPts val="900"/>
              </a:spcAft>
              <a:buClrTx/>
              <a:buSzTx/>
              <a:buFont typeface="Arial" panose="020B0604020202020204" pitchFamily="34" charset="0"/>
              <a:buChar char="•"/>
              <a:tabLst/>
              <a:defRPr/>
            </a:pPr>
            <a:r>
              <a:rPr lang="en-US" sz="1400" b="0" i="0" kern="1200" dirty="0">
                <a:solidFill>
                  <a:schemeClr val="tx1"/>
                </a:solidFill>
                <a:latin typeface="Oracle Sans" panose="020B0503020204020204" pitchFamily="34" charset="0"/>
                <a:ea typeface="+mn-ea"/>
                <a:cs typeface="Oracle Sans" panose="020B0503020204020204" pitchFamily="34" charset="0"/>
              </a:rPr>
              <a:t>Product launches</a:t>
            </a:r>
          </a:p>
          <a:p>
            <a:pPr marL="171441" marR="0" lvl="0" indent="-171441" algn="l" defTabSz="685766" rtl="0" eaLnBrk="1" fontAlgn="base" latinLnBrk="0" hangingPunct="1">
              <a:lnSpc>
                <a:spcPct val="110000"/>
              </a:lnSpc>
              <a:spcBef>
                <a:spcPts val="0"/>
              </a:spcBef>
              <a:spcAft>
                <a:spcPts val="900"/>
              </a:spcAft>
              <a:buClrTx/>
              <a:buSzTx/>
              <a:buFont typeface="Arial" panose="020B0604020202020204" pitchFamily="34" charset="0"/>
              <a:buChar char="•"/>
              <a:tabLst/>
              <a:defRPr/>
            </a:pPr>
            <a:r>
              <a:rPr lang="en-US" sz="1400" b="0" i="0" kern="1200" dirty="0">
                <a:solidFill>
                  <a:schemeClr val="tx1"/>
                </a:solidFill>
                <a:latin typeface="Oracle Sans" panose="020B0503020204020204" pitchFamily="34" charset="0"/>
                <a:ea typeface="+mn-ea"/>
                <a:cs typeface="Oracle Sans" panose="020B0503020204020204" pitchFamily="34" charset="0"/>
              </a:rPr>
              <a:t>Executive presentations</a:t>
            </a:r>
          </a:p>
          <a:p>
            <a:pPr marL="171441" marR="0" lvl="0" indent="-171441" algn="l" defTabSz="685766" rtl="0" eaLnBrk="1" fontAlgn="base" latinLnBrk="0" hangingPunct="1">
              <a:lnSpc>
                <a:spcPct val="110000"/>
              </a:lnSpc>
              <a:spcBef>
                <a:spcPts val="0"/>
              </a:spcBef>
              <a:spcAft>
                <a:spcPts val="900"/>
              </a:spcAft>
              <a:buClrTx/>
              <a:buSzTx/>
              <a:buFont typeface="Arial" panose="020B0604020202020204" pitchFamily="34" charset="0"/>
              <a:buChar char="•"/>
              <a:tabLst/>
              <a:defRPr/>
            </a:pPr>
            <a:r>
              <a:rPr lang="en-US" sz="1400" b="0" i="0" kern="1200" dirty="0">
                <a:solidFill>
                  <a:schemeClr val="tx1"/>
                </a:solidFill>
                <a:latin typeface="Oracle Sans" panose="020B0503020204020204" pitchFamily="34" charset="0"/>
                <a:ea typeface="+mn-ea"/>
                <a:cs typeface="Oracle Sans" panose="020B0503020204020204" pitchFamily="34" charset="0"/>
              </a:rPr>
              <a:t>Keynotes at major events</a:t>
            </a:r>
          </a:p>
          <a:p>
            <a:pPr marL="171441" marR="0" lvl="0" indent="-171441" algn="l" defTabSz="685766" rtl="0" eaLnBrk="1" fontAlgn="base" latinLnBrk="0" hangingPunct="1">
              <a:lnSpc>
                <a:spcPct val="110000"/>
              </a:lnSpc>
              <a:spcBef>
                <a:spcPts val="0"/>
              </a:spcBef>
              <a:spcAft>
                <a:spcPts val="900"/>
              </a:spcAft>
              <a:buClrTx/>
              <a:buSzTx/>
              <a:buFont typeface="Arial" panose="020B0604020202020204" pitchFamily="34" charset="0"/>
              <a:buChar char="•"/>
              <a:tabLst/>
              <a:defRPr/>
            </a:pPr>
            <a:r>
              <a:rPr lang="en-US" sz="1400" b="0" i="0" kern="1200" dirty="0">
                <a:solidFill>
                  <a:schemeClr val="tx1"/>
                </a:solidFill>
                <a:latin typeface="Oracle Sans" panose="020B0503020204020204" pitchFamily="34" charset="0"/>
                <a:ea typeface="+mn-ea"/>
                <a:cs typeface="Oracle Sans" panose="020B0503020204020204" pitchFamily="34" charset="0"/>
              </a:rPr>
              <a:t>Events attended by financial analysts</a:t>
            </a:r>
          </a:p>
        </p:txBody>
      </p:sp>
      <p:sp>
        <p:nvSpPr>
          <p:cNvPr id="19" name="TextBox 18">
            <a:extLst>
              <a:ext uri="{FF2B5EF4-FFF2-40B4-BE49-F238E27FC236}">
                <a16:creationId xmlns:a16="http://schemas.microsoft.com/office/drawing/2014/main" id="{08E9360F-1286-D2C8-A87B-E68B6EAEB555}"/>
              </a:ext>
            </a:extLst>
          </p:cNvPr>
          <p:cNvSpPr txBox="1"/>
          <p:nvPr userDrawn="1"/>
        </p:nvSpPr>
        <p:spPr>
          <a:xfrm>
            <a:off x="6345936" y="1608575"/>
            <a:ext cx="5084064" cy="3414589"/>
          </a:xfrm>
          <a:prstGeom prst="rect">
            <a:avLst/>
          </a:prstGeom>
          <a:noFill/>
        </p:spPr>
        <p:txBody>
          <a:bodyPr wrap="square">
            <a:spAutoFit/>
          </a:bodyPr>
          <a:lstStyle/>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chemeClr val="tx1"/>
                </a:solidFill>
                <a:latin typeface="Oracle Sans" panose="020B0503020204020204" pitchFamily="34" charset="0"/>
                <a:ea typeface="+mn-ea"/>
                <a:cs typeface="+mn-cs"/>
              </a:rPr>
              <a:t>If it is required, it should appear twice: after the title slide and at the end of the slide deck.  When video recording, there should be a 3  second camera hold on the final slide. </a:t>
            </a:r>
          </a:p>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chemeClr val="tx1"/>
                </a:solidFill>
                <a:latin typeface="Oracle Sans" panose="020B0503020204020204" pitchFamily="34" charset="0"/>
                <a:ea typeface="+mn-ea"/>
                <a:cs typeface="+mn-cs"/>
              </a:rPr>
              <a:t>The Safe harbor slide should be placed immediately following the title slide. </a:t>
            </a:r>
          </a:p>
          <a:p>
            <a:pPr marL="0" marR="0" lvl="0" indent="0" algn="l" defTabSz="171443" rtl="0" eaLnBrk="1" fontAlgn="auto" latinLnBrk="0" hangingPunct="1">
              <a:lnSpc>
                <a:spcPct val="120000"/>
              </a:lnSpc>
              <a:spcBef>
                <a:spcPts val="0"/>
              </a:spcBef>
              <a:spcAft>
                <a:spcPts val="900"/>
              </a:spcAft>
              <a:buClrTx/>
              <a:buSzTx/>
              <a:buFontTx/>
              <a:buNone/>
              <a:tabLst/>
              <a:defRPr/>
            </a:pPr>
            <a:r>
              <a:rPr lang="en-US" sz="1400" b="0" i="0" kern="1200" dirty="0">
                <a:solidFill>
                  <a:srgbClr val="C74634"/>
                </a:solidFill>
                <a:latin typeface="Oracle Sans" panose="020B0503020204020204" pitchFamily="34" charset="0"/>
                <a:ea typeface="+mn-ea"/>
                <a:cs typeface="+mn-cs"/>
              </a:rPr>
              <a:t>If the presentation does not pertain to any one of the above, the Forward-Looking statement and Safe harbor slides can be left out entirely and should be deleted</a:t>
            </a:r>
          </a:p>
        </p:txBody>
      </p:sp>
      <p:cxnSp>
        <p:nvCxnSpPr>
          <p:cNvPr id="21" name="Column Divider">
            <a:extLst>
              <a:ext uri="{FF2B5EF4-FFF2-40B4-BE49-F238E27FC236}">
                <a16:creationId xmlns:a16="http://schemas.microsoft.com/office/drawing/2014/main" id="{FE86E375-F9AA-0C37-50B8-D4BCE2883B9B}"/>
              </a:ext>
              <a:ext uri="{C183D7F6-B498-43B3-948B-1728B52AA6E4}">
                <adec:decorative xmlns:adec="http://schemas.microsoft.com/office/drawing/2017/decorative" val="1"/>
              </a:ext>
            </a:extLst>
          </p:cNvPr>
          <p:cNvCxnSpPr>
            <a:cxnSpLocks/>
          </p:cNvCxnSpPr>
          <p:nvPr userDrawn="1"/>
        </p:nvCxnSpPr>
        <p:spPr>
          <a:xfrm>
            <a:off x="6109577" y="1608575"/>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32484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peaker_1_Name">
    <p:bg>
      <p:bgRef idx="1001">
        <a:schemeClr val="bg2"/>
      </p:bgRef>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6BAF64E6-5E39-81BB-7AF4-2A1C20BBC0E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rot="10800000">
            <a:off x="0" y="3611878"/>
            <a:ext cx="6314112" cy="3246122"/>
          </a:xfrm>
          <a:prstGeom prst="rect">
            <a:avLst/>
          </a:prstGeom>
        </p:spPr>
      </p:pic>
      <p:pic>
        <p:nvPicPr>
          <p:cNvPr id="3" name="Graphic 2">
            <a:extLst>
              <a:ext uri="{FF2B5EF4-FFF2-40B4-BE49-F238E27FC236}">
                <a16:creationId xmlns:a16="http://schemas.microsoft.com/office/drawing/2014/main" id="{DE974A59-D800-68BE-8309-EEE427E7FB6A}"/>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One speaker on stage</a:t>
            </a:r>
          </a:p>
        </p:txBody>
      </p:sp>
      <p:sp>
        <p:nvSpPr>
          <p:cNvPr id="11" name="Slide Number Placeholder 10">
            <a:extLst>
              <a:ext uri="{FF2B5EF4-FFF2-40B4-BE49-F238E27FC236}">
                <a16:creationId xmlns:a16="http://schemas.microsoft.com/office/drawing/2014/main" id="{B01A2761-9610-DAD1-E4E2-18899B9B522F}"/>
              </a:ext>
            </a:extLst>
          </p:cNvPr>
          <p:cNvSpPr>
            <a:spLocks noGrp="1"/>
          </p:cNvSpPr>
          <p:nvPr>
            <p:ph type="sldNum" sz="quarter" idx="12"/>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4" name="Text Placeholder 33">
            <a:extLst>
              <a:ext uri="{FF2B5EF4-FFF2-40B4-BE49-F238E27FC236}">
                <a16:creationId xmlns:a16="http://schemas.microsoft.com/office/drawing/2014/main" id="{23FEB0B4-B182-7549-DC07-DDA74F8C8764}"/>
              </a:ext>
            </a:extLst>
          </p:cNvPr>
          <p:cNvSpPr>
            <a:spLocks noGrp="1"/>
          </p:cNvSpPr>
          <p:nvPr>
            <p:ph type="body" sz="quarter" idx="13" hasCustomPrompt="1"/>
          </p:nvPr>
        </p:nvSpPr>
        <p:spPr>
          <a:xfrm>
            <a:off x="3810000" y="2720621"/>
            <a:ext cx="4572000" cy="640073"/>
          </a:xfrm>
        </p:spPr>
        <p:txBody>
          <a:bodyPr vert="horz" lIns="0" tIns="0" rIns="0" bIns="0" rtlCol="0" anchor="b" anchorCtr="0">
            <a:noAutofit/>
          </a:bodyPr>
          <a:lstStyle>
            <a:lvl1pPr algn="ctr">
              <a:lnSpc>
                <a:spcPct val="100000"/>
              </a:lnSpc>
              <a:defRPr lang="en-US" sz="28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5" name="Text Placeholder 33">
            <a:extLst>
              <a:ext uri="{FF2B5EF4-FFF2-40B4-BE49-F238E27FC236}">
                <a16:creationId xmlns:a16="http://schemas.microsoft.com/office/drawing/2014/main" id="{580B83F2-896B-0C6B-B807-89AAAC67626C}"/>
              </a:ext>
            </a:extLst>
          </p:cNvPr>
          <p:cNvSpPr>
            <a:spLocks noGrp="1"/>
          </p:cNvSpPr>
          <p:nvPr>
            <p:ph type="body" sz="quarter" idx="14" hasCustomPrompt="1"/>
          </p:nvPr>
        </p:nvSpPr>
        <p:spPr>
          <a:xfrm>
            <a:off x="3810000" y="3359674"/>
            <a:ext cx="4572000" cy="640073"/>
          </a:xfrm>
        </p:spPr>
        <p:txBody>
          <a:bodyPr vert="horz" lIns="0" tIns="0" rIns="0" bIns="0" rtlCol="0" anchor="t" anchorCtr="0">
            <a:noAutofit/>
          </a:bodyPr>
          <a:lstStyle>
            <a:lvl1pPr algn="ctr">
              <a:lnSpc>
                <a:spcPct val="100000"/>
              </a:lnSpc>
              <a:defRPr lang="en-US" sz="2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9" name="Date Placeholder 8">
            <a:extLst>
              <a:ext uri="{FF2B5EF4-FFF2-40B4-BE49-F238E27FC236}">
                <a16:creationId xmlns:a16="http://schemas.microsoft.com/office/drawing/2014/main" id="{4ACA5DC3-86B0-1F65-3F2B-CA7D6A4147D2}"/>
              </a:ext>
            </a:extLst>
          </p:cNvPr>
          <p:cNvSpPr>
            <a:spLocks noGrp="1"/>
          </p:cNvSpPr>
          <p:nvPr>
            <p:ph type="dt" sz="half" idx="10"/>
          </p:nvPr>
        </p:nvSpPr>
        <p:spPr/>
        <p:txBody>
          <a:bodyPr/>
          <a:lstStyle>
            <a:lvl1pPr>
              <a:defRPr>
                <a:solidFill>
                  <a:srgbClr val="AEA8A2"/>
                </a:solidFill>
              </a:defRPr>
            </a:lvl1pPr>
          </a:lstStyle>
          <a:p>
            <a:r>
              <a:rPr lang="en-US"/>
              <a:t>[Date]</a:t>
            </a:r>
            <a:endParaRPr lang="en-US" dirty="0"/>
          </a:p>
        </p:txBody>
      </p:sp>
      <p:sp>
        <p:nvSpPr>
          <p:cNvPr id="10" name="Footer Placeholder 9">
            <a:extLst>
              <a:ext uri="{FF2B5EF4-FFF2-40B4-BE49-F238E27FC236}">
                <a16:creationId xmlns:a16="http://schemas.microsoft.com/office/drawing/2014/main" id="{8EEC5612-9EFC-A5C7-60F5-422AA3E3BA9F}"/>
              </a:ext>
            </a:extLst>
          </p:cNvPr>
          <p:cNvSpPr>
            <a:spLocks noGrp="1"/>
          </p:cNvSpPr>
          <p:nvPr>
            <p:ph type="ftr" sz="quarter" idx="11"/>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7990251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peaker_2_Name">
    <p:bg>
      <p:bgRef idx="1001">
        <a:schemeClr val="bg2"/>
      </p:bgRef>
    </p:bg>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Two speakers on stage</a:t>
            </a:r>
          </a:p>
        </p:txBody>
      </p:sp>
      <p:pic>
        <p:nvPicPr>
          <p:cNvPr id="3" name="Graphic 2">
            <a:extLst>
              <a:ext uri="{FF2B5EF4-FFF2-40B4-BE49-F238E27FC236}">
                <a16:creationId xmlns:a16="http://schemas.microsoft.com/office/drawing/2014/main" id="{DE974A59-D800-68BE-8309-EEE427E7FB6A}"/>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
        <p:nvSpPr>
          <p:cNvPr id="10" name="Footer Placeholder 9">
            <a:extLst>
              <a:ext uri="{FF2B5EF4-FFF2-40B4-BE49-F238E27FC236}">
                <a16:creationId xmlns:a16="http://schemas.microsoft.com/office/drawing/2014/main" id="{8EEC5612-9EFC-A5C7-60F5-422AA3E3BA9F}"/>
              </a:ext>
            </a:extLst>
          </p:cNvPr>
          <p:cNvSpPr>
            <a:spLocks noGrp="1"/>
          </p:cNvSpPr>
          <p:nvPr>
            <p:ph type="ftr" sz="quarter" idx="11"/>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Text Placeholder 33">
            <a:extLst>
              <a:ext uri="{FF2B5EF4-FFF2-40B4-BE49-F238E27FC236}">
                <a16:creationId xmlns:a16="http://schemas.microsoft.com/office/drawing/2014/main" id="{B08936F9-0286-6F6F-D932-A07929F397D4}"/>
              </a:ext>
            </a:extLst>
          </p:cNvPr>
          <p:cNvSpPr>
            <a:spLocks noGrp="1"/>
          </p:cNvSpPr>
          <p:nvPr>
            <p:ph type="body" sz="quarter" idx="13" hasCustomPrompt="1"/>
          </p:nvPr>
        </p:nvSpPr>
        <p:spPr>
          <a:xfrm>
            <a:off x="807676" y="1937607"/>
            <a:ext cx="5120640" cy="640073"/>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7" name="Text Placeholder 33">
            <a:extLst>
              <a:ext uri="{FF2B5EF4-FFF2-40B4-BE49-F238E27FC236}">
                <a16:creationId xmlns:a16="http://schemas.microsoft.com/office/drawing/2014/main" id="{0715FEE8-35E5-A66D-91EB-17A751EFD8E6}"/>
              </a:ext>
            </a:extLst>
          </p:cNvPr>
          <p:cNvSpPr>
            <a:spLocks noGrp="1"/>
          </p:cNvSpPr>
          <p:nvPr>
            <p:ph type="body" sz="quarter" idx="14" hasCustomPrompt="1"/>
          </p:nvPr>
        </p:nvSpPr>
        <p:spPr>
          <a:xfrm>
            <a:off x="807676" y="2576660"/>
            <a:ext cx="5120640" cy="640073"/>
          </a:xfrm>
        </p:spPr>
        <p:txBody>
          <a:bodyPr vert="horz" lIns="0" tIns="0" rIns="0" bIns="0" rtlCol="0" anchor="t" anchorCtr="0">
            <a:noAutofit/>
          </a:bodyPr>
          <a:lstStyle>
            <a:lvl1pPr algn="l">
              <a:lnSpc>
                <a:spcPct val="100000"/>
              </a:lnSpc>
              <a:defRPr lang="en-US" sz="20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2" name="Text Placeholder 33">
            <a:extLst>
              <a:ext uri="{FF2B5EF4-FFF2-40B4-BE49-F238E27FC236}">
                <a16:creationId xmlns:a16="http://schemas.microsoft.com/office/drawing/2014/main" id="{A476E992-5CB8-77CD-3D59-FC21C7FE9867}"/>
              </a:ext>
            </a:extLst>
          </p:cNvPr>
          <p:cNvSpPr>
            <a:spLocks noGrp="1"/>
          </p:cNvSpPr>
          <p:nvPr>
            <p:ph type="body" sz="quarter" idx="19" hasCustomPrompt="1"/>
          </p:nvPr>
        </p:nvSpPr>
        <p:spPr>
          <a:xfrm>
            <a:off x="792538" y="3429000"/>
            <a:ext cx="5120640" cy="640073"/>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3" name="Text Placeholder 33">
            <a:extLst>
              <a:ext uri="{FF2B5EF4-FFF2-40B4-BE49-F238E27FC236}">
                <a16:creationId xmlns:a16="http://schemas.microsoft.com/office/drawing/2014/main" id="{A493C7D7-4F9B-DA7C-D7EB-59661A8EBDF7}"/>
              </a:ext>
            </a:extLst>
          </p:cNvPr>
          <p:cNvSpPr>
            <a:spLocks noGrp="1"/>
          </p:cNvSpPr>
          <p:nvPr>
            <p:ph type="body" sz="quarter" idx="20" hasCustomPrompt="1"/>
          </p:nvPr>
        </p:nvSpPr>
        <p:spPr>
          <a:xfrm>
            <a:off x="792538" y="4068053"/>
            <a:ext cx="5120640" cy="640073"/>
          </a:xfrm>
        </p:spPr>
        <p:txBody>
          <a:bodyPr vert="horz" lIns="0" tIns="0" rIns="0" bIns="0" rtlCol="0" anchor="t" anchorCtr="0">
            <a:noAutofit/>
          </a:bodyPr>
          <a:lstStyle>
            <a:lvl1pPr algn="l">
              <a:lnSpc>
                <a:spcPct val="100000"/>
              </a:lnSpc>
              <a:defRPr lang="en-US" sz="20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1" name="Slide Number Placeholder 10">
            <a:extLst>
              <a:ext uri="{FF2B5EF4-FFF2-40B4-BE49-F238E27FC236}">
                <a16:creationId xmlns:a16="http://schemas.microsoft.com/office/drawing/2014/main" id="{B01A2761-9610-DAD1-E4E2-18899B9B522F}"/>
              </a:ext>
            </a:extLst>
          </p:cNvPr>
          <p:cNvSpPr>
            <a:spLocks noGrp="1"/>
          </p:cNvSpPr>
          <p:nvPr>
            <p:ph type="sldNum" sz="quarter" idx="12"/>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9" name="Date Placeholder 8">
            <a:extLst>
              <a:ext uri="{FF2B5EF4-FFF2-40B4-BE49-F238E27FC236}">
                <a16:creationId xmlns:a16="http://schemas.microsoft.com/office/drawing/2014/main" id="{4ACA5DC3-86B0-1F65-3F2B-CA7D6A4147D2}"/>
              </a:ext>
            </a:extLst>
          </p:cNvPr>
          <p:cNvSpPr>
            <a:spLocks noGrp="1"/>
          </p:cNvSpPr>
          <p:nvPr>
            <p:ph type="dt" sz="half" idx="10"/>
          </p:nvPr>
        </p:nvSpPr>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31898356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peaker_3_Name">
    <p:bg>
      <p:bgRef idx="1001">
        <a:schemeClr val="bg2"/>
      </p:bgRef>
    </p:bg>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Three speakers on stage</a:t>
            </a:r>
          </a:p>
        </p:txBody>
      </p:sp>
      <p:pic>
        <p:nvPicPr>
          <p:cNvPr id="3" name="Graphic 2">
            <a:extLst>
              <a:ext uri="{FF2B5EF4-FFF2-40B4-BE49-F238E27FC236}">
                <a16:creationId xmlns:a16="http://schemas.microsoft.com/office/drawing/2014/main" id="{DE974A59-D800-68BE-8309-EEE427E7FB6A}"/>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
        <p:nvSpPr>
          <p:cNvPr id="9" name="Date Placeholder 8">
            <a:extLst>
              <a:ext uri="{FF2B5EF4-FFF2-40B4-BE49-F238E27FC236}">
                <a16:creationId xmlns:a16="http://schemas.microsoft.com/office/drawing/2014/main" id="{4ACA5DC3-86B0-1F65-3F2B-CA7D6A4147D2}"/>
              </a:ext>
            </a:extLst>
          </p:cNvPr>
          <p:cNvSpPr>
            <a:spLocks noGrp="1"/>
          </p:cNvSpPr>
          <p:nvPr>
            <p:ph type="dt" sz="half" idx="10"/>
          </p:nvPr>
        </p:nvSpPr>
        <p:spPr/>
        <p:txBody>
          <a:bodyPr/>
          <a:lstStyle>
            <a:lvl1pPr>
              <a:defRPr>
                <a:solidFill>
                  <a:srgbClr val="AEA8A2"/>
                </a:solidFill>
              </a:defRPr>
            </a:lvl1pPr>
          </a:lstStyle>
          <a:p>
            <a:r>
              <a:rPr lang="en-US"/>
              <a:t>[Date]</a:t>
            </a:r>
            <a:endParaRPr lang="en-US" dirty="0"/>
          </a:p>
        </p:txBody>
      </p:sp>
      <p:sp>
        <p:nvSpPr>
          <p:cNvPr id="2" name="Text Placeholder 33">
            <a:extLst>
              <a:ext uri="{FF2B5EF4-FFF2-40B4-BE49-F238E27FC236}">
                <a16:creationId xmlns:a16="http://schemas.microsoft.com/office/drawing/2014/main" id="{B9B847CE-1494-EB76-B9F7-38F201281C5C}"/>
              </a:ext>
            </a:extLst>
          </p:cNvPr>
          <p:cNvSpPr>
            <a:spLocks noGrp="1"/>
          </p:cNvSpPr>
          <p:nvPr>
            <p:ph type="body" sz="quarter" idx="13" hasCustomPrompt="1"/>
          </p:nvPr>
        </p:nvSpPr>
        <p:spPr>
          <a:xfrm>
            <a:off x="797773" y="1325903"/>
            <a:ext cx="512064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4" name="Text Placeholder 33">
            <a:extLst>
              <a:ext uri="{FF2B5EF4-FFF2-40B4-BE49-F238E27FC236}">
                <a16:creationId xmlns:a16="http://schemas.microsoft.com/office/drawing/2014/main" id="{2CBD8601-0EE0-1C22-9AF2-15631BDB0B16}"/>
              </a:ext>
            </a:extLst>
          </p:cNvPr>
          <p:cNvSpPr>
            <a:spLocks noGrp="1"/>
          </p:cNvSpPr>
          <p:nvPr>
            <p:ph type="body" sz="quarter" idx="14" hasCustomPrompt="1"/>
          </p:nvPr>
        </p:nvSpPr>
        <p:spPr>
          <a:xfrm>
            <a:off x="797774" y="1964957"/>
            <a:ext cx="512064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 name="Text Placeholder 33">
            <a:extLst>
              <a:ext uri="{FF2B5EF4-FFF2-40B4-BE49-F238E27FC236}">
                <a16:creationId xmlns:a16="http://schemas.microsoft.com/office/drawing/2014/main" id="{0A0EB793-5D1B-7CAC-A983-72F74B5C0FB6}"/>
              </a:ext>
            </a:extLst>
          </p:cNvPr>
          <p:cNvSpPr>
            <a:spLocks noGrp="1"/>
          </p:cNvSpPr>
          <p:nvPr>
            <p:ph type="body" sz="quarter" idx="28" hasCustomPrompt="1"/>
          </p:nvPr>
        </p:nvSpPr>
        <p:spPr>
          <a:xfrm>
            <a:off x="792538" y="2792454"/>
            <a:ext cx="512064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4" name="Text Placeholder 33">
            <a:extLst>
              <a:ext uri="{FF2B5EF4-FFF2-40B4-BE49-F238E27FC236}">
                <a16:creationId xmlns:a16="http://schemas.microsoft.com/office/drawing/2014/main" id="{C8830B92-077C-42C2-7CF4-32E57CCAA196}"/>
              </a:ext>
            </a:extLst>
          </p:cNvPr>
          <p:cNvSpPr>
            <a:spLocks noGrp="1"/>
          </p:cNvSpPr>
          <p:nvPr>
            <p:ph type="body" sz="quarter" idx="29" hasCustomPrompt="1"/>
          </p:nvPr>
        </p:nvSpPr>
        <p:spPr>
          <a:xfrm>
            <a:off x="792539" y="3431508"/>
            <a:ext cx="512064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5" name="Text Placeholder 33">
            <a:extLst>
              <a:ext uri="{FF2B5EF4-FFF2-40B4-BE49-F238E27FC236}">
                <a16:creationId xmlns:a16="http://schemas.microsoft.com/office/drawing/2014/main" id="{283801B3-C270-4242-E8A4-95C95B9D6FBD}"/>
              </a:ext>
            </a:extLst>
          </p:cNvPr>
          <p:cNvSpPr>
            <a:spLocks noGrp="1"/>
          </p:cNvSpPr>
          <p:nvPr>
            <p:ph type="body" sz="quarter" idx="30" hasCustomPrompt="1"/>
          </p:nvPr>
        </p:nvSpPr>
        <p:spPr>
          <a:xfrm>
            <a:off x="795484" y="4312293"/>
            <a:ext cx="512064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6" name="Text Placeholder 33">
            <a:extLst>
              <a:ext uri="{FF2B5EF4-FFF2-40B4-BE49-F238E27FC236}">
                <a16:creationId xmlns:a16="http://schemas.microsoft.com/office/drawing/2014/main" id="{BF454C50-6F7C-4662-4836-A1158EEF6D4C}"/>
              </a:ext>
            </a:extLst>
          </p:cNvPr>
          <p:cNvSpPr>
            <a:spLocks noGrp="1"/>
          </p:cNvSpPr>
          <p:nvPr>
            <p:ph type="body" sz="quarter" idx="31" hasCustomPrompt="1"/>
          </p:nvPr>
        </p:nvSpPr>
        <p:spPr>
          <a:xfrm>
            <a:off x="795485" y="4951347"/>
            <a:ext cx="512064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0" name="Footer Placeholder 9">
            <a:extLst>
              <a:ext uri="{FF2B5EF4-FFF2-40B4-BE49-F238E27FC236}">
                <a16:creationId xmlns:a16="http://schemas.microsoft.com/office/drawing/2014/main" id="{8EEC5612-9EFC-A5C7-60F5-422AA3E3BA9F}"/>
              </a:ext>
            </a:extLst>
          </p:cNvPr>
          <p:cNvSpPr>
            <a:spLocks noGrp="1"/>
          </p:cNvSpPr>
          <p:nvPr>
            <p:ph type="ftr" sz="quarter" idx="11"/>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1" name="Slide Number Placeholder 10">
            <a:extLst>
              <a:ext uri="{FF2B5EF4-FFF2-40B4-BE49-F238E27FC236}">
                <a16:creationId xmlns:a16="http://schemas.microsoft.com/office/drawing/2014/main" id="{B01A2761-9610-DAD1-E4E2-18899B9B522F}"/>
              </a:ext>
            </a:extLst>
          </p:cNvPr>
          <p:cNvSpPr>
            <a:spLocks noGrp="1"/>
          </p:cNvSpPr>
          <p:nvPr>
            <p:ph type="sldNum" sz="quarter" idx="12"/>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136232432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peaker_4_Name">
    <p:bg>
      <p:bgRef idx="1001">
        <a:schemeClr val="bg2"/>
      </p:bgRef>
    </p:bg>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Four speakers on stage</a:t>
            </a:r>
          </a:p>
        </p:txBody>
      </p:sp>
      <p:pic>
        <p:nvPicPr>
          <p:cNvPr id="3" name="Graphic 2">
            <a:extLst>
              <a:ext uri="{FF2B5EF4-FFF2-40B4-BE49-F238E27FC236}">
                <a16:creationId xmlns:a16="http://schemas.microsoft.com/office/drawing/2014/main" id="{DE974A59-D800-68BE-8309-EEE427E7FB6A}"/>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5877887" y="1"/>
            <a:ext cx="6314112" cy="3246122"/>
          </a:xfrm>
          <a:prstGeom prst="rect">
            <a:avLst/>
          </a:prstGeom>
        </p:spPr>
      </p:pic>
      <p:sp>
        <p:nvSpPr>
          <p:cNvPr id="9" name="Date Placeholder 8">
            <a:extLst>
              <a:ext uri="{FF2B5EF4-FFF2-40B4-BE49-F238E27FC236}">
                <a16:creationId xmlns:a16="http://schemas.microsoft.com/office/drawing/2014/main" id="{4ACA5DC3-86B0-1F65-3F2B-CA7D6A4147D2}"/>
              </a:ext>
            </a:extLst>
          </p:cNvPr>
          <p:cNvSpPr>
            <a:spLocks noGrp="1"/>
          </p:cNvSpPr>
          <p:nvPr>
            <p:ph type="dt" sz="half" idx="10"/>
          </p:nvPr>
        </p:nvSpPr>
        <p:spPr/>
        <p:txBody>
          <a:bodyPr/>
          <a:lstStyle>
            <a:lvl1pPr>
              <a:defRPr>
                <a:solidFill>
                  <a:srgbClr val="AEA8A2"/>
                </a:solidFill>
              </a:defRPr>
            </a:lvl1pPr>
          </a:lstStyle>
          <a:p>
            <a:r>
              <a:rPr lang="en-US"/>
              <a:t>[Date]</a:t>
            </a:r>
            <a:endParaRPr lang="en-US" dirty="0"/>
          </a:p>
        </p:txBody>
      </p:sp>
      <p:sp>
        <p:nvSpPr>
          <p:cNvPr id="10" name="Footer Placeholder 9">
            <a:extLst>
              <a:ext uri="{FF2B5EF4-FFF2-40B4-BE49-F238E27FC236}">
                <a16:creationId xmlns:a16="http://schemas.microsoft.com/office/drawing/2014/main" id="{8EEC5612-9EFC-A5C7-60F5-422AA3E3BA9F}"/>
              </a:ext>
            </a:extLst>
          </p:cNvPr>
          <p:cNvSpPr>
            <a:spLocks noGrp="1"/>
          </p:cNvSpPr>
          <p:nvPr>
            <p:ph type="ftr" sz="quarter" idx="11"/>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1" name="Slide Number Placeholder 10">
            <a:extLst>
              <a:ext uri="{FF2B5EF4-FFF2-40B4-BE49-F238E27FC236}">
                <a16:creationId xmlns:a16="http://schemas.microsoft.com/office/drawing/2014/main" id="{B01A2761-9610-DAD1-E4E2-18899B9B522F}"/>
              </a:ext>
            </a:extLst>
          </p:cNvPr>
          <p:cNvSpPr>
            <a:spLocks noGrp="1"/>
          </p:cNvSpPr>
          <p:nvPr>
            <p:ph type="sldNum" sz="quarter" idx="12"/>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6" name="Text Placeholder 33">
            <a:extLst>
              <a:ext uri="{FF2B5EF4-FFF2-40B4-BE49-F238E27FC236}">
                <a16:creationId xmlns:a16="http://schemas.microsoft.com/office/drawing/2014/main" id="{F9F38D12-CAEB-FD20-511D-40562DCAA1EA}"/>
              </a:ext>
            </a:extLst>
          </p:cNvPr>
          <p:cNvSpPr>
            <a:spLocks noGrp="1"/>
          </p:cNvSpPr>
          <p:nvPr>
            <p:ph type="body" sz="quarter" idx="13" hasCustomPrompt="1"/>
          </p:nvPr>
        </p:nvSpPr>
        <p:spPr>
          <a:xfrm>
            <a:off x="784794" y="2108629"/>
            <a:ext cx="448056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7" name="Text Placeholder 33">
            <a:extLst>
              <a:ext uri="{FF2B5EF4-FFF2-40B4-BE49-F238E27FC236}">
                <a16:creationId xmlns:a16="http://schemas.microsoft.com/office/drawing/2014/main" id="{A141B714-1A78-6D82-F378-939B470D8736}"/>
              </a:ext>
            </a:extLst>
          </p:cNvPr>
          <p:cNvSpPr>
            <a:spLocks noGrp="1"/>
          </p:cNvSpPr>
          <p:nvPr>
            <p:ph type="body" sz="quarter" idx="14" hasCustomPrompt="1"/>
          </p:nvPr>
        </p:nvSpPr>
        <p:spPr>
          <a:xfrm>
            <a:off x="784795" y="2747683"/>
            <a:ext cx="448056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br>
              <a:rPr lang="en-US" dirty="0"/>
            </a:br>
            <a:r>
              <a:rPr lang="en-US" dirty="0"/>
              <a:t>Title</a:t>
            </a:r>
          </a:p>
        </p:txBody>
      </p:sp>
      <p:sp>
        <p:nvSpPr>
          <p:cNvPr id="12" name="Text Placeholder 33">
            <a:extLst>
              <a:ext uri="{FF2B5EF4-FFF2-40B4-BE49-F238E27FC236}">
                <a16:creationId xmlns:a16="http://schemas.microsoft.com/office/drawing/2014/main" id="{B1EDA4C5-F281-1193-82E6-0BFE5AE994AE}"/>
              </a:ext>
            </a:extLst>
          </p:cNvPr>
          <p:cNvSpPr>
            <a:spLocks noGrp="1"/>
          </p:cNvSpPr>
          <p:nvPr>
            <p:ph type="body" sz="quarter" idx="35" hasCustomPrompt="1"/>
          </p:nvPr>
        </p:nvSpPr>
        <p:spPr>
          <a:xfrm>
            <a:off x="784795" y="3484327"/>
            <a:ext cx="448056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3" name="Text Placeholder 33">
            <a:extLst>
              <a:ext uri="{FF2B5EF4-FFF2-40B4-BE49-F238E27FC236}">
                <a16:creationId xmlns:a16="http://schemas.microsoft.com/office/drawing/2014/main" id="{F247EF2C-2986-0D95-AC50-EE6C68BB5CE4}"/>
              </a:ext>
            </a:extLst>
          </p:cNvPr>
          <p:cNvSpPr>
            <a:spLocks noGrp="1"/>
          </p:cNvSpPr>
          <p:nvPr>
            <p:ph type="body" sz="quarter" idx="36" hasCustomPrompt="1"/>
          </p:nvPr>
        </p:nvSpPr>
        <p:spPr>
          <a:xfrm>
            <a:off x="784796" y="4123381"/>
            <a:ext cx="448056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br>
              <a:rPr lang="en-US" dirty="0"/>
            </a:br>
            <a:r>
              <a:rPr lang="en-US" dirty="0"/>
              <a:t>Title</a:t>
            </a:r>
          </a:p>
        </p:txBody>
      </p:sp>
      <p:sp>
        <p:nvSpPr>
          <p:cNvPr id="17" name="Text Placeholder 33">
            <a:extLst>
              <a:ext uri="{FF2B5EF4-FFF2-40B4-BE49-F238E27FC236}">
                <a16:creationId xmlns:a16="http://schemas.microsoft.com/office/drawing/2014/main" id="{0B404AA4-79A5-18F0-CE9F-3921A0925B1E}"/>
              </a:ext>
            </a:extLst>
          </p:cNvPr>
          <p:cNvSpPr>
            <a:spLocks noGrp="1"/>
          </p:cNvSpPr>
          <p:nvPr>
            <p:ph type="body" sz="quarter" idx="37" hasCustomPrompt="1"/>
          </p:nvPr>
        </p:nvSpPr>
        <p:spPr>
          <a:xfrm>
            <a:off x="5806438" y="2130723"/>
            <a:ext cx="448056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8" name="Text Placeholder 33">
            <a:extLst>
              <a:ext uri="{FF2B5EF4-FFF2-40B4-BE49-F238E27FC236}">
                <a16:creationId xmlns:a16="http://schemas.microsoft.com/office/drawing/2014/main" id="{097CCA77-6454-4A36-DDFB-A9DE63B5C7E2}"/>
              </a:ext>
            </a:extLst>
          </p:cNvPr>
          <p:cNvSpPr>
            <a:spLocks noGrp="1"/>
          </p:cNvSpPr>
          <p:nvPr>
            <p:ph type="body" sz="quarter" idx="38" hasCustomPrompt="1"/>
          </p:nvPr>
        </p:nvSpPr>
        <p:spPr>
          <a:xfrm>
            <a:off x="5806439" y="2769777"/>
            <a:ext cx="448056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br>
              <a:rPr lang="en-US" dirty="0"/>
            </a:br>
            <a:r>
              <a:rPr lang="en-US" dirty="0"/>
              <a:t>Title</a:t>
            </a:r>
          </a:p>
        </p:txBody>
      </p:sp>
      <p:sp>
        <p:nvSpPr>
          <p:cNvPr id="19" name="Text Placeholder 33">
            <a:extLst>
              <a:ext uri="{FF2B5EF4-FFF2-40B4-BE49-F238E27FC236}">
                <a16:creationId xmlns:a16="http://schemas.microsoft.com/office/drawing/2014/main" id="{644A9E89-1875-451D-C69D-99660290007D}"/>
              </a:ext>
            </a:extLst>
          </p:cNvPr>
          <p:cNvSpPr>
            <a:spLocks noGrp="1"/>
          </p:cNvSpPr>
          <p:nvPr>
            <p:ph type="body" sz="quarter" idx="39" hasCustomPrompt="1"/>
          </p:nvPr>
        </p:nvSpPr>
        <p:spPr>
          <a:xfrm>
            <a:off x="5806439" y="3506421"/>
            <a:ext cx="4480560" cy="640080"/>
          </a:xfrm>
        </p:spPr>
        <p:txBody>
          <a:bodyPr vert="horz" lIns="0" tIns="0" rIns="0" bIns="0" rtlCol="0" anchor="b" anchorCtr="0">
            <a:noAutofit/>
          </a:bodyPr>
          <a:lstStyle>
            <a:lvl1pPr algn="l">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20" name="Text Placeholder 33">
            <a:extLst>
              <a:ext uri="{FF2B5EF4-FFF2-40B4-BE49-F238E27FC236}">
                <a16:creationId xmlns:a16="http://schemas.microsoft.com/office/drawing/2014/main" id="{EC89510A-FA47-936C-E9A3-AD214B164A82}"/>
              </a:ext>
            </a:extLst>
          </p:cNvPr>
          <p:cNvSpPr>
            <a:spLocks noGrp="1"/>
          </p:cNvSpPr>
          <p:nvPr>
            <p:ph type="body" sz="quarter" idx="40" hasCustomPrompt="1"/>
          </p:nvPr>
        </p:nvSpPr>
        <p:spPr>
          <a:xfrm>
            <a:off x="5806440" y="4145475"/>
            <a:ext cx="4480560" cy="640073"/>
          </a:xfrm>
        </p:spPr>
        <p:txBody>
          <a:bodyPr vert="horz" lIns="0" tIns="0" rIns="0" bIns="0" rtlCol="0" anchor="t" anchorCtr="0">
            <a:noAutofit/>
          </a:bodyPr>
          <a:lstStyle>
            <a:lvl1pPr algn="l">
              <a:lnSpc>
                <a:spcPct val="100000"/>
              </a:lnSpc>
              <a:defRPr lang="en-US" sz="18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br>
              <a:rPr lang="en-US" dirty="0"/>
            </a:br>
            <a:r>
              <a:rPr lang="en-US" dirty="0"/>
              <a:t>Title</a:t>
            </a:r>
          </a:p>
        </p:txBody>
      </p:sp>
    </p:spTree>
    <p:extLst>
      <p:ext uri="{BB962C8B-B14F-4D97-AF65-F5344CB8AC3E}">
        <p14:creationId xmlns:p14="http://schemas.microsoft.com/office/powerpoint/2010/main" val="28619730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Dark - Agenda">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5F7DB7-92B5-4EA1-8540-53C2A222376E}"/>
              </a:ext>
            </a:extLst>
          </p:cNvPr>
          <p:cNvSpPr>
            <a:spLocks noGrp="1"/>
          </p:cNvSpPr>
          <p:nvPr>
            <p:ph type="title" hasCustomPrompt="1"/>
          </p:nvPr>
        </p:nvSpPr>
        <p:spPr>
          <a:xfrm>
            <a:off x="768875" y="182403"/>
            <a:ext cx="5383380"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Agenda title</a:t>
            </a:r>
          </a:p>
        </p:txBody>
      </p:sp>
      <p:sp>
        <p:nvSpPr>
          <p:cNvPr id="2" name="Slide Number Placeholder 7">
            <a:extLst>
              <a:ext uri="{FF2B5EF4-FFF2-40B4-BE49-F238E27FC236}">
                <a16:creationId xmlns:a16="http://schemas.microsoft.com/office/drawing/2014/main" id="{28D9ACAF-6547-62AC-0612-33ACEEA4384B}"/>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9C717BFB-739A-8ECB-A222-BA193D79F699}"/>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8" name="Date Placeholder 4">
            <a:extLst>
              <a:ext uri="{FF2B5EF4-FFF2-40B4-BE49-F238E27FC236}">
                <a16:creationId xmlns:a16="http://schemas.microsoft.com/office/drawing/2014/main" id="{D6AB9331-6119-874E-6BF2-D968C0DB95A7}"/>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pic>
        <p:nvPicPr>
          <p:cNvPr id="6" name="Graphic 5">
            <a:extLst>
              <a:ext uri="{FF2B5EF4-FFF2-40B4-BE49-F238E27FC236}">
                <a16:creationId xmlns:a16="http://schemas.microsoft.com/office/drawing/2014/main" id="{B7C245D0-133C-ECC7-9932-A6CB83D09C6C}"/>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6856133" y="0"/>
            <a:ext cx="5335866" cy="2743200"/>
          </a:xfrm>
          <a:prstGeom prst="rect">
            <a:avLst/>
          </a:prstGeom>
        </p:spPr>
      </p:pic>
    </p:spTree>
    <p:extLst>
      <p:ext uri="{BB962C8B-B14F-4D97-AF65-F5344CB8AC3E}">
        <p14:creationId xmlns:p14="http://schemas.microsoft.com/office/powerpoint/2010/main" val="87912004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ght - Agenda">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5F7DB7-92B5-4EA1-8540-53C2A222376E}"/>
              </a:ext>
            </a:extLst>
          </p:cNvPr>
          <p:cNvSpPr>
            <a:spLocks noGrp="1"/>
          </p:cNvSpPr>
          <p:nvPr>
            <p:ph type="title" hasCustomPrompt="1"/>
          </p:nvPr>
        </p:nvSpPr>
        <p:spPr>
          <a:xfrm>
            <a:off x="768875" y="182403"/>
            <a:ext cx="5383380"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Agenda title</a:t>
            </a:r>
          </a:p>
        </p:txBody>
      </p:sp>
      <p:sp>
        <p:nvSpPr>
          <p:cNvPr id="2" name="Slide Number Placeholder 7">
            <a:extLst>
              <a:ext uri="{FF2B5EF4-FFF2-40B4-BE49-F238E27FC236}">
                <a16:creationId xmlns:a16="http://schemas.microsoft.com/office/drawing/2014/main" id="{28D9ACAF-6547-62AC-0612-33ACEEA4384B}"/>
              </a:ext>
            </a:extLst>
          </p:cNvPr>
          <p:cNvSpPr>
            <a:spLocks noGrp="1"/>
          </p:cNvSpPr>
          <p:nvPr>
            <p:ph type="sldNum" sz="quarter" idx="17"/>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9C717BFB-739A-8ECB-A222-BA193D79F699}"/>
              </a:ext>
            </a:extLst>
          </p:cNvPr>
          <p:cNvSpPr>
            <a:spLocks noGrp="1"/>
          </p:cNvSpPr>
          <p:nvPr>
            <p:ph type="ftr" sz="quarter" idx="16"/>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8" name="Date Placeholder 4">
            <a:extLst>
              <a:ext uri="{FF2B5EF4-FFF2-40B4-BE49-F238E27FC236}">
                <a16:creationId xmlns:a16="http://schemas.microsoft.com/office/drawing/2014/main" id="{D6AB9331-6119-874E-6BF2-D968C0DB95A7}"/>
              </a:ext>
            </a:extLst>
          </p:cNvPr>
          <p:cNvSpPr>
            <a:spLocks noGrp="1"/>
          </p:cNvSpPr>
          <p:nvPr>
            <p:ph type="dt" sz="half" idx="15"/>
          </p:nvPr>
        </p:nvSpPr>
        <p:spPr>
          <a:xfrm>
            <a:off x="6873138" y="6425604"/>
            <a:ext cx="2743200" cy="363500"/>
          </a:xfrm>
        </p:spPr>
        <p:txBody>
          <a:bodyPr/>
          <a:lstStyle>
            <a:lvl1pPr>
              <a:defRPr>
                <a:solidFill>
                  <a:srgbClr val="514C47"/>
                </a:solidFill>
              </a:defRPr>
            </a:lvl1pPr>
          </a:lstStyle>
          <a:p>
            <a:r>
              <a:rPr lang="en-US"/>
              <a:t>[Date]</a:t>
            </a:r>
            <a:endParaRPr lang="en-US" dirty="0"/>
          </a:p>
        </p:txBody>
      </p:sp>
      <p:pic>
        <p:nvPicPr>
          <p:cNvPr id="6" name="Graphic 5">
            <a:extLst>
              <a:ext uri="{FF2B5EF4-FFF2-40B4-BE49-F238E27FC236}">
                <a16:creationId xmlns:a16="http://schemas.microsoft.com/office/drawing/2014/main" id="{B7C245D0-133C-ECC7-9932-A6CB83D09C6C}"/>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6856133" y="0"/>
            <a:ext cx="5335866" cy="2743200"/>
          </a:xfrm>
          <a:prstGeom prst="rect">
            <a:avLst/>
          </a:prstGeom>
        </p:spPr>
      </p:pic>
    </p:spTree>
    <p:extLst>
      <p:ext uri="{BB962C8B-B14F-4D97-AF65-F5344CB8AC3E}">
        <p14:creationId xmlns:p14="http://schemas.microsoft.com/office/powerpoint/2010/main" val="34337567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Dark - Agenda Table">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5F7DB7-92B5-4EA1-8540-53C2A222376E}"/>
              </a:ext>
            </a:extLst>
          </p:cNvPr>
          <p:cNvSpPr>
            <a:spLocks noGrp="1"/>
          </p:cNvSpPr>
          <p:nvPr>
            <p:ph type="title" hasCustomPrompt="1"/>
          </p:nvPr>
        </p:nvSpPr>
        <p:spPr>
          <a:xfrm>
            <a:off x="768875" y="182403"/>
            <a:ext cx="5383380"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Agenda table title</a:t>
            </a:r>
          </a:p>
        </p:txBody>
      </p:sp>
      <p:sp>
        <p:nvSpPr>
          <p:cNvPr id="2" name="Slide Number Placeholder 7">
            <a:extLst>
              <a:ext uri="{FF2B5EF4-FFF2-40B4-BE49-F238E27FC236}">
                <a16:creationId xmlns:a16="http://schemas.microsoft.com/office/drawing/2014/main" id="{28D9ACAF-6547-62AC-0612-33ACEEA4384B}"/>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9C717BFB-739A-8ECB-A222-BA193D79F699}"/>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8" name="Date Placeholder 4">
            <a:extLst>
              <a:ext uri="{FF2B5EF4-FFF2-40B4-BE49-F238E27FC236}">
                <a16:creationId xmlns:a16="http://schemas.microsoft.com/office/drawing/2014/main" id="{D6AB9331-6119-874E-6BF2-D968C0DB95A7}"/>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pic>
        <p:nvPicPr>
          <p:cNvPr id="6" name="Graphic 5">
            <a:extLst>
              <a:ext uri="{FF2B5EF4-FFF2-40B4-BE49-F238E27FC236}">
                <a16:creationId xmlns:a16="http://schemas.microsoft.com/office/drawing/2014/main" id="{B7C245D0-133C-ECC7-9932-A6CB83D09C6C}"/>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6856133" y="0"/>
            <a:ext cx="5335866" cy="2743200"/>
          </a:xfrm>
          <a:prstGeom prst="rect">
            <a:avLst/>
          </a:prstGeom>
        </p:spPr>
      </p:pic>
      <p:sp>
        <p:nvSpPr>
          <p:cNvPr id="4" name="Content">
            <a:extLst>
              <a:ext uri="{FF2B5EF4-FFF2-40B4-BE49-F238E27FC236}">
                <a16:creationId xmlns:a16="http://schemas.microsoft.com/office/drawing/2014/main" id="{7C26F066-12CB-D353-59F3-1C902B9ED83A}"/>
              </a:ext>
            </a:extLst>
          </p:cNvPr>
          <p:cNvSpPr>
            <a:spLocks noGrp="1"/>
          </p:cNvSpPr>
          <p:nvPr>
            <p:ph sz="quarter" idx="14" hasCustomPrompt="1"/>
          </p:nvPr>
        </p:nvSpPr>
        <p:spPr>
          <a:xfrm>
            <a:off x="769939" y="1286828"/>
            <a:ext cx="439101" cy="3711892"/>
          </a:xfrm>
        </p:spPr>
        <p:txBody>
          <a:bodyPr/>
          <a:lstStyle>
            <a:lvl1pPr>
              <a:lnSpc>
                <a:spcPct val="200000"/>
              </a:lnSpc>
              <a:defRPr sz="1800" b="1"/>
            </a:lvl1pPr>
            <a:lvl2pPr>
              <a:lnSpc>
                <a:spcPct val="200000"/>
              </a:lnSpc>
              <a:defRPr sz="1800" b="1"/>
            </a:lvl2pPr>
            <a:lvl3pPr>
              <a:lnSpc>
                <a:spcPct val="200000"/>
              </a:lnSpc>
              <a:defRPr sz="1800" b="1"/>
            </a:lvl3pPr>
            <a:lvl4pPr>
              <a:lnSpc>
                <a:spcPct val="200000"/>
              </a:lnSpc>
              <a:defRPr sz="1800" b="1"/>
            </a:lvl4pPr>
            <a:lvl5pPr>
              <a:lnSpc>
                <a:spcPct val="200000"/>
              </a:lnSpc>
              <a:defRPr sz="1800" b="1"/>
            </a:lvl5pPr>
          </a:lstStyle>
          <a:p>
            <a:pPr lvl="0"/>
            <a:r>
              <a:rPr lang="en-US" dirty="0"/>
              <a:t>1</a:t>
            </a:r>
          </a:p>
          <a:p>
            <a:pPr lvl="0"/>
            <a:r>
              <a:rPr lang="en-US" dirty="0"/>
              <a:t>2</a:t>
            </a:r>
          </a:p>
          <a:p>
            <a:pPr lvl="0"/>
            <a:r>
              <a:rPr lang="en-US" dirty="0"/>
              <a:t>3</a:t>
            </a:r>
          </a:p>
          <a:p>
            <a:pPr lvl="0"/>
            <a:r>
              <a:rPr lang="en-US" dirty="0"/>
              <a:t>4</a:t>
            </a:r>
          </a:p>
          <a:p>
            <a:pPr lvl="0"/>
            <a:r>
              <a:rPr lang="en-US" dirty="0"/>
              <a:t>5</a:t>
            </a:r>
          </a:p>
          <a:p>
            <a:pPr lvl="0"/>
            <a:r>
              <a:rPr lang="en-US" dirty="0"/>
              <a:t>5</a:t>
            </a:r>
          </a:p>
        </p:txBody>
      </p:sp>
      <p:sp>
        <p:nvSpPr>
          <p:cNvPr id="7" name="Content">
            <a:extLst>
              <a:ext uri="{FF2B5EF4-FFF2-40B4-BE49-F238E27FC236}">
                <a16:creationId xmlns:a16="http://schemas.microsoft.com/office/drawing/2014/main" id="{B179DF50-86A5-C843-43AD-752F0FB33DCB}"/>
              </a:ext>
            </a:extLst>
          </p:cNvPr>
          <p:cNvSpPr>
            <a:spLocks noGrp="1"/>
          </p:cNvSpPr>
          <p:nvPr>
            <p:ph sz="quarter" idx="18"/>
          </p:nvPr>
        </p:nvSpPr>
        <p:spPr>
          <a:xfrm>
            <a:off x="1389699" y="1286828"/>
            <a:ext cx="6880541" cy="3711892"/>
          </a:xfrm>
        </p:spPr>
        <p:txBody>
          <a:bodyPr/>
          <a:lstStyle>
            <a:lvl1pPr>
              <a:lnSpc>
                <a:spcPct val="200000"/>
              </a:lnSpc>
              <a:defRPr sz="1800" b="0"/>
            </a:lvl1pPr>
            <a:lvl2pPr>
              <a:lnSpc>
                <a:spcPct val="200000"/>
              </a:lnSpc>
              <a:defRPr sz="1800" b="0"/>
            </a:lvl2pPr>
            <a:lvl3pPr>
              <a:lnSpc>
                <a:spcPct val="200000"/>
              </a:lnSpc>
              <a:defRPr sz="1800" b="0"/>
            </a:lvl3pPr>
            <a:lvl4pPr>
              <a:lnSpc>
                <a:spcPct val="200000"/>
              </a:lnSpc>
              <a:defRPr sz="1800" b="0"/>
            </a:lvl4pPr>
            <a:lvl5pPr>
              <a:lnSpc>
                <a:spcPct val="200000"/>
              </a:lnSpc>
              <a:defRPr sz="1800"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276371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Light - Agenda Table">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E5F7DB7-92B5-4EA1-8540-53C2A222376E}"/>
              </a:ext>
            </a:extLst>
          </p:cNvPr>
          <p:cNvSpPr>
            <a:spLocks noGrp="1"/>
          </p:cNvSpPr>
          <p:nvPr>
            <p:ph type="title" hasCustomPrompt="1"/>
          </p:nvPr>
        </p:nvSpPr>
        <p:spPr>
          <a:xfrm>
            <a:off x="768875" y="182403"/>
            <a:ext cx="5383380"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Agenda table title</a:t>
            </a:r>
          </a:p>
        </p:txBody>
      </p:sp>
      <p:sp>
        <p:nvSpPr>
          <p:cNvPr id="2" name="Slide Number Placeholder 7">
            <a:extLst>
              <a:ext uri="{FF2B5EF4-FFF2-40B4-BE49-F238E27FC236}">
                <a16:creationId xmlns:a16="http://schemas.microsoft.com/office/drawing/2014/main" id="{28D9ACAF-6547-62AC-0612-33ACEEA4384B}"/>
              </a:ext>
            </a:extLst>
          </p:cNvPr>
          <p:cNvSpPr>
            <a:spLocks noGrp="1"/>
          </p:cNvSpPr>
          <p:nvPr>
            <p:ph type="sldNum" sz="quarter" idx="17"/>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9C717BFB-739A-8ECB-A222-BA193D79F699}"/>
              </a:ext>
            </a:extLst>
          </p:cNvPr>
          <p:cNvSpPr>
            <a:spLocks noGrp="1"/>
          </p:cNvSpPr>
          <p:nvPr>
            <p:ph type="ftr" sz="quarter" idx="16"/>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8" name="Date Placeholder 4">
            <a:extLst>
              <a:ext uri="{FF2B5EF4-FFF2-40B4-BE49-F238E27FC236}">
                <a16:creationId xmlns:a16="http://schemas.microsoft.com/office/drawing/2014/main" id="{D6AB9331-6119-874E-6BF2-D968C0DB95A7}"/>
              </a:ext>
            </a:extLst>
          </p:cNvPr>
          <p:cNvSpPr>
            <a:spLocks noGrp="1"/>
          </p:cNvSpPr>
          <p:nvPr>
            <p:ph type="dt" sz="half" idx="15"/>
          </p:nvPr>
        </p:nvSpPr>
        <p:spPr>
          <a:xfrm>
            <a:off x="6873138" y="6425604"/>
            <a:ext cx="2743200" cy="363500"/>
          </a:xfrm>
        </p:spPr>
        <p:txBody>
          <a:bodyPr/>
          <a:lstStyle>
            <a:lvl1pPr>
              <a:defRPr>
                <a:solidFill>
                  <a:srgbClr val="514C47"/>
                </a:solidFill>
              </a:defRPr>
            </a:lvl1pPr>
          </a:lstStyle>
          <a:p>
            <a:r>
              <a:rPr lang="en-US"/>
              <a:t>[Date]</a:t>
            </a:r>
            <a:endParaRPr lang="en-US" dirty="0"/>
          </a:p>
        </p:txBody>
      </p:sp>
      <p:pic>
        <p:nvPicPr>
          <p:cNvPr id="6" name="Graphic 5">
            <a:extLst>
              <a:ext uri="{FF2B5EF4-FFF2-40B4-BE49-F238E27FC236}">
                <a16:creationId xmlns:a16="http://schemas.microsoft.com/office/drawing/2014/main" id="{B7C245D0-133C-ECC7-9932-A6CB83D09C6C}"/>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6856133" y="0"/>
            <a:ext cx="5335866" cy="2743200"/>
          </a:xfrm>
          <a:prstGeom prst="rect">
            <a:avLst/>
          </a:prstGeom>
        </p:spPr>
      </p:pic>
      <p:sp>
        <p:nvSpPr>
          <p:cNvPr id="4" name="Content">
            <a:extLst>
              <a:ext uri="{FF2B5EF4-FFF2-40B4-BE49-F238E27FC236}">
                <a16:creationId xmlns:a16="http://schemas.microsoft.com/office/drawing/2014/main" id="{7C26F066-12CB-D353-59F3-1C902B9ED83A}"/>
              </a:ext>
            </a:extLst>
          </p:cNvPr>
          <p:cNvSpPr>
            <a:spLocks noGrp="1"/>
          </p:cNvSpPr>
          <p:nvPr>
            <p:ph sz="quarter" idx="14" hasCustomPrompt="1"/>
          </p:nvPr>
        </p:nvSpPr>
        <p:spPr>
          <a:xfrm>
            <a:off x="769939" y="1286828"/>
            <a:ext cx="439101" cy="3711892"/>
          </a:xfrm>
        </p:spPr>
        <p:txBody>
          <a:bodyPr/>
          <a:lstStyle>
            <a:lvl1pPr>
              <a:lnSpc>
                <a:spcPct val="200000"/>
              </a:lnSpc>
              <a:defRPr sz="1800" b="1"/>
            </a:lvl1pPr>
            <a:lvl2pPr>
              <a:lnSpc>
                <a:spcPct val="200000"/>
              </a:lnSpc>
              <a:defRPr sz="1800" b="1"/>
            </a:lvl2pPr>
            <a:lvl3pPr>
              <a:lnSpc>
                <a:spcPct val="200000"/>
              </a:lnSpc>
              <a:defRPr sz="1800" b="1"/>
            </a:lvl3pPr>
            <a:lvl4pPr>
              <a:lnSpc>
                <a:spcPct val="200000"/>
              </a:lnSpc>
              <a:defRPr sz="1800" b="1"/>
            </a:lvl4pPr>
            <a:lvl5pPr>
              <a:lnSpc>
                <a:spcPct val="200000"/>
              </a:lnSpc>
              <a:defRPr sz="1800" b="1"/>
            </a:lvl5pPr>
          </a:lstStyle>
          <a:p>
            <a:pPr lvl="0"/>
            <a:r>
              <a:rPr lang="en-US" dirty="0"/>
              <a:t>1</a:t>
            </a:r>
          </a:p>
          <a:p>
            <a:pPr lvl="0"/>
            <a:r>
              <a:rPr lang="en-US" dirty="0"/>
              <a:t>2</a:t>
            </a:r>
          </a:p>
          <a:p>
            <a:pPr lvl="0"/>
            <a:r>
              <a:rPr lang="en-US" dirty="0"/>
              <a:t>3</a:t>
            </a:r>
          </a:p>
          <a:p>
            <a:pPr lvl="0"/>
            <a:r>
              <a:rPr lang="en-US" dirty="0"/>
              <a:t>4</a:t>
            </a:r>
          </a:p>
          <a:p>
            <a:pPr lvl="0"/>
            <a:r>
              <a:rPr lang="en-US" dirty="0"/>
              <a:t>5</a:t>
            </a:r>
          </a:p>
          <a:p>
            <a:pPr lvl="0"/>
            <a:r>
              <a:rPr lang="en-US" dirty="0"/>
              <a:t>5</a:t>
            </a:r>
          </a:p>
        </p:txBody>
      </p:sp>
      <p:sp>
        <p:nvSpPr>
          <p:cNvPr id="7" name="Content">
            <a:extLst>
              <a:ext uri="{FF2B5EF4-FFF2-40B4-BE49-F238E27FC236}">
                <a16:creationId xmlns:a16="http://schemas.microsoft.com/office/drawing/2014/main" id="{B179DF50-86A5-C843-43AD-752F0FB33DCB}"/>
              </a:ext>
            </a:extLst>
          </p:cNvPr>
          <p:cNvSpPr>
            <a:spLocks noGrp="1"/>
          </p:cNvSpPr>
          <p:nvPr>
            <p:ph sz="quarter" idx="18"/>
          </p:nvPr>
        </p:nvSpPr>
        <p:spPr>
          <a:xfrm>
            <a:off x="1389699" y="1286828"/>
            <a:ext cx="6880541" cy="3711892"/>
          </a:xfrm>
        </p:spPr>
        <p:txBody>
          <a:bodyPr/>
          <a:lstStyle>
            <a:lvl1pPr>
              <a:lnSpc>
                <a:spcPct val="200000"/>
              </a:lnSpc>
              <a:defRPr sz="1800" b="0"/>
            </a:lvl1pPr>
            <a:lvl2pPr>
              <a:lnSpc>
                <a:spcPct val="200000"/>
              </a:lnSpc>
              <a:defRPr sz="1800" b="0"/>
            </a:lvl2pPr>
            <a:lvl3pPr>
              <a:lnSpc>
                <a:spcPct val="200000"/>
              </a:lnSpc>
              <a:defRPr sz="1800" b="0"/>
            </a:lvl3pPr>
            <a:lvl4pPr>
              <a:lnSpc>
                <a:spcPct val="200000"/>
              </a:lnSpc>
              <a:defRPr sz="1800" b="0"/>
            </a:lvl4pPr>
            <a:lvl5pPr>
              <a:lnSpc>
                <a:spcPct val="200000"/>
              </a:lnSpc>
              <a:defRPr sz="1800"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405008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Multi Statement – Dark">
    <p:bg>
      <p:bgPr>
        <a:solidFill>
          <a:schemeClr val="bg2"/>
        </a:solid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02316B0-6023-861C-5784-4ACA42BE9631}"/>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4861624" y="0"/>
            <a:ext cx="7330375" cy="3768589"/>
          </a:xfrm>
          <a:prstGeom prst="rect">
            <a:avLst/>
          </a:prstGeom>
        </p:spPr>
      </p:pic>
      <p:sp>
        <p:nvSpPr>
          <p:cNvPr id="9" name="Date Placeholder 4">
            <a:extLst>
              <a:ext uri="{FF2B5EF4-FFF2-40B4-BE49-F238E27FC236}">
                <a16:creationId xmlns:a16="http://schemas.microsoft.com/office/drawing/2014/main" id="{22E0D5EC-D2F7-32C7-0542-FE33CC5E7C63}"/>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
        <p:nvSpPr>
          <p:cNvPr id="6" name="Text Placeholder 2">
            <a:extLst>
              <a:ext uri="{FF2B5EF4-FFF2-40B4-BE49-F238E27FC236}">
                <a16:creationId xmlns:a16="http://schemas.microsoft.com/office/drawing/2014/main" id="{E4DCF24B-59BC-04B0-B557-EEF59BF81E12}"/>
              </a:ext>
            </a:extLst>
          </p:cNvPr>
          <p:cNvSpPr>
            <a:spLocks noGrp="1"/>
          </p:cNvSpPr>
          <p:nvPr>
            <p:ph type="body" sz="quarter" idx="17" hasCustomPrompt="1"/>
          </p:nvPr>
        </p:nvSpPr>
        <p:spPr>
          <a:xfrm>
            <a:off x="777284" y="1143025"/>
            <a:ext cx="7330143" cy="1158571"/>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
        <p:nvSpPr>
          <p:cNvPr id="10" name="Text Placeholder 4">
            <a:extLst>
              <a:ext uri="{FF2B5EF4-FFF2-40B4-BE49-F238E27FC236}">
                <a16:creationId xmlns:a16="http://schemas.microsoft.com/office/drawing/2014/main" id="{44B2EADF-9C30-D624-9DFD-FDBFF41F8B1B}"/>
              </a:ext>
            </a:extLst>
          </p:cNvPr>
          <p:cNvSpPr>
            <a:spLocks noGrp="1"/>
          </p:cNvSpPr>
          <p:nvPr>
            <p:ph type="body" sz="quarter" idx="18" hasCustomPrompt="1"/>
          </p:nvPr>
        </p:nvSpPr>
        <p:spPr>
          <a:xfrm>
            <a:off x="777285" y="2602080"/>
            <a:ext cx="7330373" cy="1166509"/>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
        <p:nvSpPr>
          <p:cNvPr id="11" name="Text Placeholder 7">
            <a:extLst>
              <a:ext uri="{FF2B5EF4-FFF2-40B4-BE49-F238E27FC236}">
                <a16:creationId xmlns:a16="http://schemas.microsoft.com/office/drawing/2014/main" id="{E7E762A4-B873-A5F3-276F-B1A4DD5DC4A0}"/>
              </a:ext>
            </a:extLst>
          </p:cNvPr>
          <p:cNvSpPr>
            <a:spLocks noGrp="1"/>
          </p:cNvSpPr>
          <p:nvPr>
            <p:ph type="body" sz="quarter" idx="19" hasCustomPrompt="1"/>
          </p:nvPr>
        </p:nvSpPr>
        <p:spPr>
          <a:xfrm>
            <a:off x="777283" y="4069073"/>
            <a:ext cx="7330375" cy="1182688"/>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
        <p:nvSpPr>
          <p:cNvPr id="2" name="Slide Number Placeholder 7">
            <a:extLst>
              <a:ext uri="{FF2B5EF4-FFF2-40B4-BE49-F238E27FC236}">
                <a16:creationId xmlns:a16="http://schemas.microsoft.com/office/drawing/2014/main" id="{7987ACB5-95D6-365C-795A-D276B2B66E15}"/>
              </a:ext>
            </a:extLst>
          </p:cNvPr>
          <p:cNvSpPr>
            <a:spLocks noGrp="1"/>
          </p:cNvSpPr>
          <p:nvPr>
            <p:ph type="sldNum" sz="quarter" idx="2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2CDB5C85-6ACF-BB32-518A-0AE8B7DD3CEC}"/>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pic>
        <p:nvPicPr>
          <p:cNvPr id="24" name="OTag" descr="A small square in Oracle Red with the Oracle logo in the center in white">
            <a:extLst>
              <a:ext uri="{FF2B5EF4-FFF2-40B4-BE49-F238E27FC236}">
                <a16:creationId xmlns:a16="http://schemas.microsoft.com/office/drawing/2014/main" id="{20586AEB-369F-B90B-F6AA-3183CB320619}"/>
              </a:ext>
              <a:ext uri="{C183D7F6-B498-43B3-948B-1728B52AA6E4}">
                <adec:decorative xmlns:adec="http://schemas.microsoft.com/office/drawing/2017/decorative" val="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26" name="Freeform 25">
            <a:extLst>
              <a:ext uri="{FF2B5EF4-FFF2-40B4-BE49-F238E27FC236}">
                <a16:creationId xmlns:a16="http://schemas.microsoft.com/office/drawing/2014/main" id="{2ECFE8BC-FBC3-206E-F574-E904CA38AAAE}"/>
              </a:ext>
            </a:extLst>
          </p:cNvPr>
          <p:cNvSpPr/>
          <p:nvPr userDrawn="1"/>
        </p:nvSpPr>
        <p:spPr>
          <a:xfrm>
            <a:off x="11405616" y="6857748"/>
            <a:ext cx="393192" cy="253"/>
          </a:xfrm>
          <a:custGeom>
            <a:avLst/>
            <a:gdLst>
              <a:gd name="connsiteX0" fmla="*/ 0 w 393192"/>
              <a:gd name="connsiteY0" fmla="*/ 0 h 253"/>
              <a:gd name="connsiteX1" fmla="*/ 393192 w 393192"/>
              <a:gd name="connsiteY1" fmla="*/ 0 h 253"/>
              <a:gd name="connsiteX2" fmla="*/ 393192 w 393192"/>
              <a:gd name="connsiteY2" fmla="*/ 253 h 253"/>
              <a:gd name="connsiteX3" fmla="*/ 0 w 393192"/>
              <a:gd name="connsiteY3" fmla="*/ 253 h 253"/>
              <a:gd name="connsiteX4" fmla="*/ 0 w 393192"/>
              <a:gd name="connsiteY4" fmla="*/ 0 h 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192" h="253">
                <a:moveTo>
                  <a:pt x="0" y="0"/>
                </a:moveTo>
                <a:lnTo>
                  <a:pt x="393192" y="0"/>
                </a:lnTo>
                <a:lnTo>
                  <a:pt x="393192" y="253"/>
                </a:lnTo>
                <a:lnTo>
                  <a:pt x="0" y="25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9004963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Multi Statement – Light">
    <p:bg>
      <p:bgPr>
        <a:solidFill>
          <a:schemeClr val="bg2"/>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DB7A5E8C-0FE3-7777-7682-62EBF9B2D814}"/>
              </a:ext>
            </a:extLst>
          </p:cNvPr>
          <p:cNvPicPr>
            <a:picLocks noChangeAspect="1"/>
          </p:cNvPicPr>
          <p:nvPr userDrawn="1"/>
        </p:nvPicPr>
        <p:blipFill>
          <a:blip>
            <a:extLst>
              <a:ext uri="{96DAC541-7B7A-43D3-8B79-37D633B846F1}">
                <asvg:svgBlip xmlns:asvg="http://schemas.microsoft.com/office/drawing/2016/SVG/main" r:embed="rId2"/>
              </a:ext>
            </a:extLst>
          </a:blip>
          <a:srcRect l="5687" b="27270"/>
          <a:stretch/>
        </p:blipFill>
        <p:spPr>
          <a:xfrm>
            <a:off x="4861624" y="0"/>
            <a:ext cx="7330375" cy="3768589"/>
          </a:xfrm>
          <a:prstGeom prst="rect">
            <a:avLst/>
          </a:prstGeom>
        </p:spPr>
      </p:pic>
      <p:sp>
        <p:nvSpPr>
          <p:cNvPr id="8" name="Date Placeholder 3">
            <a:extLst>
              <a:ext uri="{FF2B5EF4-FFF2-40B4-BE49-F238E27FC236}">
                <a16:creationId xmlns:a16="http://schemas.microsoft.com/office/drawing/2014/main" id="{B215CC06-6A9B-37FA-76CA-2CC091DA6489}"/>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3" name="Slide Number Placeholder 5">
            <a:extLst>
              <a:ext uri="{FF2B5EF4-FFF2-40B4-BE49-F238E27FC236}">
                <a16:creationId xmlns:a16="http://schemas.microsoft.com/office/drawing/2014/main" id="{4CB7A4E7-BA75-2474-D545-863B866F6A23}"/>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5C0E802C-9235-4781-9E8F-2C922A88134B}"/>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2" name="Text Placeholder 2">
            <a:extLst>
              <a:ext uri="{FF2B5EF4-FFF2-40B4-BE49-F238E27FC236}">
                <a16:creationId xmlns:a16="http://schemas.microsoft.com/office/drawing/2014/main" id="{BC4944C4-BCA7-F523-CDDB-B2F7B43789BD}"/>
              </a:ext>
            </a:extLst>
          </p:cNvPr>
          <p:cNvSpPr>
            <a:spLocks noGrp="1"/>
          </p:cNvSpPr>
          <p:nvPr>
            <p:ph type="body" sz="quarter" idx="17" hasCustomPrompt="1"/>
          </p:nvPr>
        </p:nvSpPr>
        <p:spPr>
          <a:xfrm>
            <a:off x="777284" y="1143025"/>
            <a:ext cx="7330143" cy="1158571"/>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
        <p:nvSpPr>
          <p:cNvPr id="7" name="Text Placeholder 4">
            <a:extLst>
              <a:ext uri="{FF2B5EF4-FFF2-40B4-BE49-F238E27FC236}">
                <a16:creationId xmlns:a16="http://schemas.microsoft.com/office/drawing/2014/main" id="{D42F262B-FAC2-7DDF-70B7-0EBEADDA66A9}"/>
              </a:ext>
            </a:extLst>
          </p:cNvPr>
          <p:cNvSpPr>
            <a:spLocks noGrp="1"/>
          </p:cNvSpPr>
          <p:nvPr>
            <p:ph type="body" sz="quarter" idx="18" hasCustomPrompt="1"/>
          </p:nvPr>
        </p:nvSpPr>
        <p:spPr>
          <a:xfrm>
            <a:off x="777285" y="2602080"/>
            <a:ext cx="7330373" cy="1166509"/>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
        <p:nvSpPr>
          <p:cNvPr id="9" name="Text Placeholder 7">
            <a:extLst>
              <a:ext uri="{FF2B5EF4-FFF2-40B4-BE49-F238E27FC236}">
                <a16:creationId xmlns:a16="http://schemas.microsoft.com/office/drawing/2014/main" id="{90E686AD-7CAC-8695-D0AC-A474A9002ACB}"/>
              </a:ext>
            </a:extLst>
          </p:cNvPr>
          <p:cNvSpPr>
            <a:spLocks noGrp="1"/>
          </p:cNvSpPr>
          <p:nvPr>
            <p:ph type="body" sz="quarter" idx="19" hasCustomPrompt="1"/>
          </p:nvPr>
        </p:nvSpPr>
        <p:spPr>
          <a:xfrm>
            <a:off x="777283" y="4069073"/>
            <a:ext cx="7330375" cy="1182688"/>
          </a:xfrm>
        </p:spPr>
        <p:txBody>
          <a:bodyPr anchor="ctr">
            <a:normAutofit/>
          </a:bodyPr>
          <a:lstStyle>
            <a:lvl1pPr>
              <a:lnSpc>
                <a:spcPct val="100000"/>
              </a:lnSpc>
              <a:spcBef>
                <a:spcPts val="0"/>
              </a:spcBef>
              <a:defRPr sz="2800" b="1" i="0">
                <a:latin typeface="Oracle Sans Tab" panose="020B0503020204020204" pitchFamily="34" charset="0"/>
                <a:cs typeface="Oracle Sans Tab" panose="020B0503020204020204" pitchFamily="34" charset="0"/>
              </a:defRPr>
            </a:lvl1pPr>
          </a:lstStyle>
          <a:p>
            <a:pPr lvl="0"/>
            <a:r>
              <a:rPr lang="en-US" dirty="0"/>
              <a:t>Click to edit Headline</a:t>
            </a:r>
          </a:p>
        </p:txBody>
      </p:sp>
    </p:spTree>
    <p:extLst>
      <p:ext uri="{BB962C8B-B14F-4D97-AF65-F5344CB8AC3E}">
        <p14:creationId xmlns:p14="http://schemas.microsoft.com/office/powerpoint/2010/main" val="21958338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peaker_1">
    <p:bg>
      <p:bgRef idx="1001">
        <a:schemeClr val="bg2"/>
      </p:bgRef>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AF6CD89E-7AE0-E661-9D5E-A40AA44B6A05}"/>
              </a:ext>
            </a:extLst>
          </p:cNvPr>
          <p:cNvPicPr>
            <a:picLocks noChangeAspect="1"/>
          </p:cNvPicPr>
          <p:nvPr userDrawn="1"/>
        </p:nvPicPr>
        <p:blipFill>
          <a:blip>
            <a:extLst>
              <a:ext uri="{96DAC541-7B7A-43D3-8B79-37D633B846F1}">
                <asvg:svgBlip xmlns:asvg="http://schemas.microsoft.com/office/drawing/2016/SVG/main" r:embed="rId2"/>
              </a:ext>
            </a:extLst>
          </a:blip>
          <a:srcRect l="42612" t="12210" r="14437" b="12837"/>
          <a:stretch/>
        </p:blipFill>
        <p:spPr>
          <a:xfrm>
            <a:off x="6307189" y="868568"/>
            <a:ext cx="4093374" cy="4103470"/>
          </a:xfrm>
          <a:prstGeom prst="rect">
            <a:avLst/>
          </a:prstGeom>
        </p:spPr>
      </p:pic>
      <p:sp>
        <p:nvSpPr>
          <p:cNvPr id="2" name="Title 1">
            <a:extLst>
              <a:ext uri="{FF2B5EF4-FFF2-40B4-BE49-F238E27FC236}">
                <a16:creationId xmlns:a16="http://schemas.microsoft.com/office/drawing/2014/main" id="{5F8DD237-1E40-4383-9C51-545B9C5DD604}"/>
              </a:ext>
            </a:extLst>
          </p:cNvPr>
          <p:cNvSpPr>
            <a:spLocks noGrp="1"/>
          </p:cNvSpPr>
          <p:nvPr>
            <p:ph type="title" hasCustomPrompt="1"/>
          </p:nvPr>
        </p:nvSpPr>
        <p:spPr>
          <a:xfrm>
            <a:off x="762000" y="1600200"/>
            <a:ext cx="3697357" cy="1320103"/>
          </a:xfrm>
        </p:spPr>
        <p:txBody>
          <a:bodyPr vert="horz" wrap="square" lIns="0" tIns="0" rIns="0" bIns="0" rtlCol="0" anchor="b" anchorCtr="0">
            <a:normAutofit/>
          </a:bodyPr>
          <a:lstStyle>
            <a:lvl1pPr>
              <a:defRPr lang="en-US" sz="3200" b="1" i="0">
                <a:latin typeface="Oracle Sans Tab" panose="020B0503020204020204" pitchFamily="34" charset="0"/>
                <a:ea typeface="+mj-ea"/>
              </a:defRPr>
            </a:lvl1pPr>
          </a:lstStyle>
          <a:p>
            <a:pPr marL="0" lvl="0">
              <a:lnSpc>
                <a:spcPct val="100000"/>
              </a:lnSpc>
            </a:pPr>
            <a:r>
              <a:rPr lang="en-US" dirty="0"/>
              <a:t>Speaker</a:t>
            </a:r>
          </a:p>
        </p:txBody>
      </p:sp>
      <p:sp>
        <p:nvSpPr>
          <p:cNvPr id="19" name="Picture Placeholder 4">
            <a:extLst>
              <a:ext uri="{FF2B5EF4-FFF2-40B4-BE49-F238E27FC236}">
                <a16:creationId xmlns:a16="http://schemas.microsoft.com/office/drawing/2014/main" id="{DEEA7EE7-413E-4F05-94D2-2DA6180164CA}"/>
              </a:ext>
            </a:extLst>
          </p:cNvPr>
          <p:cNvSpPr>
            <a:spLocks noGrp="1"/>
          </p:cNvSpPr>
          <p:nvPr>
            <p:ph type="pic" sz="quarter" idx="10"/>
          </p:nvPr>
        </p:nvSpPr>
        <p:spPr>
          <a:xfrm>
            <a:off x="6730914" y="1325903"/>
            <a:ext cx="3227476" cy="3247119"/>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7" name="Text Placeholder 33">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6730914" y="4847342"/>
            <a:ext cx="3236480" cy="365125"/>
          </a:xfrm>
        </p:spPr>
        <p:txBody>
          <a:bodyPr vert="horz" lIns="0" tIns="0" rIns="0" bIns="0" rtlCol="0" anchor="t" anchorCtr="0">
            <a:noAutofit/>
          </a:bodyPr>
          <a:lstStyle>
            <a:lvl1pPr algn="ctr">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ext Placeholder 33">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6730914" y="5211447"/>
            <a:ext cx="3236480" cy="365125"/>
          </a:xfrm>
        </p:spPr>
        <p:txBody>
          <a:bodyPr vert="horz" lIns="0" tIns="0" rIns="0" bIns="0" rtlCol="0" anchor="t" anchorCtr="0">
            <a:noAutofit/>
          </a:bodyPr>
          <a:lstStyle>
            <a:lvl1pPr algn="ctr">
              <a:lnSpc>
                <a:spcPct val="100000"/>
              </a:lnSpc>
              <a:defRPr lang="en-US"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 name="Slide Number Placeholder 7">
            <a:extLst>
              <a:ext uri="{FF2B5EF4-FFF2-40B4-BE49-F238E27FC236}">
                <a16:creationId xmlns:a16="http://schemas.microsoft.com/office/drawing/2014/main" id="{372A12C9-976F-C50B-EE5B-FC3F2A92A432}"/>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4" name="Footer Placeholder 6">
            <a:extLst>
              <a:ext uri="{FF2B5EF4-FFF2-40B4-BE49-F238E27FC236}">
                <a16:creationId xmlns:a16="http://schemas.microsoft.com/office/drawing/2014/main" id="{6D5DD198-A04A-6BCB-84FC-559437A1F042}"/>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9D89F2E8-180E-4047-0986-0F230D404FF7}"/>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34361290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peaker_1-Profile">
    <p:bg>
      <p:bgPr>
        <a:solidFill>
          <a:schemeClr val="bg2"/>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856C4851-0720-CC7C-66E8-BA46A2EF3CD5}"/>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42612" t="12210" r="14437" b="12837"/>
          <a:stretch/>
        </p:blipFill>
        <p:spPr>
          <a:xfrm>
            <a:off x="456701" y="1247933"/>
            <a:ext cx="3908153" cy="3917792"/>
          </a:xfrm>
          <a:prstGeom prst="rect">
            <a:avLst/>
          </a:prstGeom>
        </p:spPr>
      </p:pic>
      <p:sp>
        <p:nvSpPr>
          <p:cNvPr id="3" name="Title 3">
            <a:extLst>
              <a:ext uri="{FF2B5EF4-FFF2-40B4-BE49-F238E27FC236}">
                <a16:creationId xmlns:a16="http://schemas.microsoft.com/office/drawing/2014/main" id="{7B692C7B-23D2-F815-AA7B-2A7E53056DF4}"/>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9" name="Picture Placeholder 4">
            <a:extLst>
              <a:ext uri="{FF2B5EF4-FFF2-40B4-BE49-F238E27FC236}">
                <a16:creationId xmlns:a16="http://schemas.microsoft.com/office/drawing/2014/main" id="{DEEA7EE7-413E-4F05-94D2-2DA6180164CA}"/>
              </a:ext>
            </a:extLst>
          </p:cNvPr>
          <p:cNvSpPr>
            <a:spLocks noGrp="1"/>
          </p:cNvSpPr>
          <p:nvPr>
            <p:ph type="pic" sz="quarter" idx="10"/>
          </p:nvPr>
        </p:nvSpPr>
        <p:spPr>
          <a:xfrm>
            <a:off x="797039" y="1583270"/>
            <a:ext cx="3227476" cy="3247119"/>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7" name="Text Placeholder 33">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792538" y="5135879"/>
            <a:ext cx="3236480" cy="365125"/>
          </a:xfrm>
        </p:spPr>
        <p:txBody>
          <a:bodyPr vert="horz" lIns="0" tIns="0" rIns="0" bIns="0" rtlCol="0" anchor="t" anchorCtr="0">
            <a:noAutofit/>
          </a:bodyPr>
          <a:lstStyle>
            <a:lvl1pPr algn="ctr">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ext Placeholder 33">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792538" y="5499984"/>
            <a:ext cx="3236480" cy="365125"/>
          </a:xfrm>
        </p:spPr>
        <p:txBody>
          <a:bodyPr vert="horz" lIns="0" tIns="0" rIns="0" bIns="0" rtlCol="0" anchor="t" anchorCtr="0">
            <a:noAutofit/>
          </a:bodyPr>
          <a:lstStyle>
            <a:lvl1pPr algn="ctr">
              <a:lnSpc>
                <a:spcPct val="100000"/>
              </a:lnSpc>
              <a:defRPr lang="en-US"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 name="Content Placeholder 4">
            <a:extLst>
              <a:ext uri="{FF2B5EF4-FFF2-40B4-BE49-F238E27FC236}">
                <a16:creationId xmlns:a16="http://schemas.microsoft.com/office/drawing/2014/main" id="{746E9417-F0B6-6477-88CA-D06650D0745B}"/>
              </a:ext>
            </a:extLst>
          </p:cNvPr>
          <p:cNvSpPr>
            <a:spLocks noGrp="1"/>
          </p:cNvSpPr>
          <p:nvPr>
            <p:ph sz="quarter" idx="16"/>
          </p:nvPr>
        </p:nvSpPr>
        <p:spPr>
          <a:xfrm>
            <a:off x="4541838" y="2514610"/>
            <a:ext cx="6907212" cy="2651115"/>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Slide Number Placeholder 7">
            <a:extLst>
              <a:ext uri="{FF2B5EF4-FFF2-40B4-BE49-F238E27FC236}">
                <a16:creationId xmlns:a16="http://schemas.microsoft.com/office/drawing/2014/main" id="{726CED8E-3269-CBEE-AC17-550ECD6FB69A}"/>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4" name="Footer Placeholder 6">
            <a:extLst>
              <a:ext uri="{FF2B5EF4-FFF2-40B4-BE49-F238E27FC236}">
                <a16:creationId xmlns:a16="http://schemas.microsoft.com/office/drawing/2014/main" id="{31110449-8712-D872-C8D5-93B229DFBFDE}"/>
              </a:ext>
            </a:extLst>
          </p:cNvPr>
          <p:cNvSpPr>
            <a:spLocks noGrp="1"/>
          </p:cNvSpPr>
          <p:nvPr>
            <p:ph type="ftr" sz="quarter" idx="18"/>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Date Placeholder 4">
            <a:extLst>
              <a:ext uri="{FF2B5EF4-FFF2-40B4-BE49-F238E27FC236}">
                <a16:creationId xmlns:a16="http://schemas.microsoft.com/office/drawing/2014/main" id="{EF4EF84C-2C31-7D08-88D6-853E01865AA5}"/>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19632298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peaker_2">
    <p:bg>
      <p:bgPr>
        <a:solidFill>
          <a:schemeClr val="bg2"/>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E2C73BFA-B70C-477F-EF13-729539E27CBF}"/>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42612" t="12210" r="14437" b="12837"/>
          <a:stretch/>
        </p:blipFill>
        <p:spPr>
          <a:xfrm>
            <a:off x="7734150" y="1182539"/>
            <a:ext cx="3567993" cy="3576793"/>
          </a:xfrm>
          <a:prstGeom prst="rect">
            <a:avLst/>
          </a:prstGeom>
        </p:spPr>
      </p:pic>
      <p:sp>
        <p:nvSpPr>
          <p:cNvPr id="2" name="Title 1">
            <a:extLst>
              <a:ext uri="{FF2B5EF4-FFF2-40B4-BE49-F238E27FC236}">
                <a16:creationId xmlns:a16="http://schemas.microsoft.com/office/drawing/2014/main" id="{31D55E47-4DBE-46C5-AA1D-6AC25D117460}"/>
              </a:ext>
            </a:extLst>
          </p:cNvPr>
          <p:cNvSpPr>
            <a:spLocks noGrp="1"/>
          </p:cNvSpPr>
          <p:nvPr>
            <p:ph type="title" hasCustomPrompt="1"/>
          </p:nvPr>
        </p:nvSpPr>
        <p:spPr>
          <a:xfrm>
            <a:off x="762000" y="1600200"/>
            <a:ext cx="2560320" cy="1320103"/>
          </a:xfrm>
        </p:spPr>
        <p:txBody>
          <a:bodyPr vert="horz" wrap="square" lIns="0" tIns="0" rIns="0" bIns="0" rtlCol="0" anchor="b" anchorCtr="0">
            <a:normAutofit/>
          </a:bodyPr>
          <a:lstStyle>
            <a:lvl1pPr marL="0" algn="l" defTabSz="914400" rtl="0" eaLnBrk="1" latinLnBrk="0" hangingPunct="1">
              <a:lnSpc>
                <a:spcPct val="100000"/>
              </a:lnSpc>
              <a:spcBef>
                <a:spcPct val="0"/>
              </a:spcBef>
              <a:buNone/>
              <a:defRPr lang="en-US" sz="3200" b="1" i="0" kern="1200" baseline="0" dirty="0">
                <a:solidFill>
                  <a:schemeClr val="tx1"/>
                </a:solidFill>
                <a:latin typeface="Oracle Sans Tab" panose="020B0503020204020204" pitchFamily="34" charset="0"/>
                <a:ea typeface="+mj-ea"/>
                <a:cs typeface="+mj-cs"/>
              </a:defRPr>
            </a:lvl1pPr>
          </a:lstStyle>
          <a:p>
            <a:pPr marL="0" lvl="0">
              <a:lnSpc>
                <a:spcPct val="100000"/>
              </a:lnSpc>
            </a:pPr>
            <a:r>
              <a:rPr lang="en-US" dirty="0"/>
              <a:t>Speakers</a:t>
            </a:r>
          </a:p>
        </p:txBody>
      </p:sp>
      <p:sp>
        <p:nvSpPr>
          <p:cNvPr id="19" name="Picture Placeholder 4">
            <a:extLst>
              <a:ext uri="{FF2B5EF4-FFF2-40B4-BE49-F238E27FC236}">
                <a16:creationId xmlns:a16="http://schemas.microsoft.com/office/drawing/2014/main" id="{DEEA7EE7-413E-4F05-94D2-2DA6180164CA}"/>
              </a:ext>
            </a:extLst>
          </p:cNvPr>
          <p:cNvSpPr>
            <a:spLocks noGrp="1"/>
          </p:cNvSpPr>
          <p:nvPr>
            <p:ph type="pic" sz="quarter" idx="10"/>
          </p:nvPr>
        </p:nvSpPr>
        <p:spPr>
          <a:xfrm>
            <a:off x="4446925" y="1548702"/>
            <a:ext cx="2743200" cy="274320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7" name="Text Placeholder 33">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4166157" y="4636935"/>
            <a:ext cx="3227832" cy="365125"/>
          </a:xfrm>
        </p:spPr>
        <p:txBody>
          <a:bodyPr vert="horz" lIns="0" tIns="0" rIns="0" bIns="0" rtlCol="0" anchor="t" anchorCtr="0">
            <a:noAutofit/>
          </a:bodyPr>
          <a:lstStyle>
            <a:lvl1pPr algn="ctr">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ext Placeholder 33">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4166157" y="5001040"/>
            <a:ext cx="3227832" cy="365125"/>
          </a:xfrm>
        </p:spPr>
        <p:txBody>
          <a:bodyPr vert="horz" lIns="0" tIns="0" rIns="0" bIns="0" rtlCol="0" anchor="t" anchorCtr="0">
            <a:noAutofit/>
          </a:bodyPr>
          <a:lstStyle>
            <a:lvl1pPr algn="ctr">
              <a:lnSpc>
                <a:spcPct val="100000"/>
              </a:lnSpc>
              <a:defRPr lang="en-US" sz="16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7" name="Picture Placeholder 4">
            <a:extLst>
              <a:ext uri="{FF2B5EF4-FFF2-40B4-BE49-F238E27FC236}">
                <a16:creationId xmlns:a16="http://schemas.microsoft.com/office/drawing/2014/main" id="{AD80FD35-1640-4598-BFDA-3E05A9FCEBBE}"/>
              </a:ext>
            </a:extLst>
          </p:cNvPr>
          <p:cNvSpPr>
            <a:spLocks noGrp="1"/>
          </p:cNvSpPr>
          <p:nvPr>
            <p:ph type="pic" sz="quarter" idx="19"/>
          </p:nvPr>
        </p:nvSpPr>
        <p:spPr>
          <a:xfrm>
            <a:off x="8157472" y="1599336"/>
            <a:ext cx="2743200" cy="274320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21" name="Text Placeholder 33">
            <a:extLst>
              <a:ext uri="{FF2B5EF4-FFF2-40B4-BE49-F238E27FC236}">
                <a16:creationId xmlns:a16="http://schemas.microsoft.com/office/drawing/2014/main" id="{AF0CFD6E-C443-4D08-B5C0-973C8F72617B}"/>
              </a:ext>
            </a:extLst>
          </p:cNvPr>
          <p:cNvSpPr>
            <a:spLocks noGrp="1"/>
          </p:cNvSpPr>
          <p:nvPr>
            <p:ph type="body" sz="quarter" idx="20" hasCustomPrompt="1"/>
          </p:nvPr>
        </p:nvSpPr>
        <p:spPr>
          <a:xfrm>
            <a:off x="7915156" y="4636935"/>
            <a:ext cx="3227832" cy="365125"/>
          </a:xfrm>
        </p:spPr>
        <p:txBody>
          <a:bodyPr vert="horz" lIns="0" tIns="0" rIns="0" bIns="0" rtlCol="0" anchor="t" anchorCtr="0">
            <a:noAutofit/>
          </a:bodyPr>
          <a:lstStyle>
            <a:lvl1pPr algn="ctr">
              <a:lnSpc>
                <a:spcPct val="100000"/>
              </a:lnSpc>
              <a:defRPr lang="en-US" sz="20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25" name="Text Placeholder 33">
            <a:extLst>
              <a:ext uri="{FF2B5EF4-FFF2-40B4-BE49-F238E27FC236}">
                <a16:creationId xmlns:a16="http://schemas.microsoft.com/office/drawing/2014/main" id="{F3C3D640-B9ED-4162-9C4F-0F9F774E639B}"/>
              </a:ext>
            </a:extLst>
          </p:cNvPr>
          <p:cNvSpPr>
            <a:spLocks noGrp="1"/>
          </p:cNvSpPr>
          <p:nvPr>
            <p:ph type="body" sz="quarter" idx="21" hasCustomPrompt="1"/>
          </p:nvPr>
        </p:nvSpPr>
        <p:spPr>
          <a:xfrm>
            <a:off x="7915156" y="5001040"/>
            <a:ext cx="3227832" cy="365125"/>
          </a:xfrm>
        </p:spPr>
        <p:txBody>
          <a:bodyPr vert="horz" lIns="0" tIns="0" rIns="0" bIns="0" rtlCol="0" anchor="t" anchorCtr="0">
            <a:noAutofit/>
          </a:bodyPr>
          <a:lstStyle>
            <a:lvl1pPr algn="ctr">
              <a:lnSpc>
                <a:spcPct val="100000"/>
              </a:lnSpc>
              <a:defRPr lang="en-US" sz="16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 name="Slide Number Placeholder 7">
            <a:extLst>
              <a:ext uri="{FF2B5EF4-FFF2-40B4-BE49-F238E27FC236}">
                <a16:creationId xmlns:a16="http://schemas.microsoft.com/office/drawing/2014/main" id="{90537780-8302-81C2-C045-4F2DEDF594EF}"/>
              </a:ext>
            </a:extLst>
          </p:cNvPr>
          <p:cNvSpPr>
            <a:spLocks noGrp="1"/>
          </p:cNvSpPr>
          <p:nvPr>
            <p:ph type="sldNum" sz="quarter" idx="17"/>
          </p:nvPr>
        </p:nvSpPr>
        <p:spPr>
          <a:xfrm>
            <a:off x="762000" y="6423660"/>
            <a:ext cx="365760" cy="365760"/>
          </a:xfrm>
        </p:spPr>
        <p:txBody>
          <a:bodyPr/>
          <a:lstStyle>
            <a:lvl1pPr>
              <a:defRPr sz="800">
                <a:solidFill>
                  <a:srgbClr val="AEA8A2"/>
                </a:solidFill>
                <a:latin typeface="+mn-lt"/>
              </a:defRPr>
            </a:lvl1pPr>
          </a:lstStyle>
          <a:p>
            <a:fld id="{345D60D9-5372-5F40-9443-0F9AE5BDC3C8}" type="slidenum">
              <a:rPr lang="en-US" smtClean="0"/>
              <a:pPr/>
              <a:t>‹#›</a:t>
            </a:fld>
            <a:endParaRPr lang="en-US" dirty="0"/>
          </a:p>
        </p:txBody>
      </p:sp>
      <p:sp>
        <p:nvSpPr>
          <p:cNvPr id="4" name="Footer Placeholder 6">
            <a:extLst>
              <a:ext uri="{FF2B5EF4-FFF2-40B4-BE49-F238E27FC236}">
                <a16:creationId xmlns:a16="http://schemas.microsoft.com/office/drawing/2014/main" id="{A92B0D41-4168-EC0C-ADF5-AC9E34B1653B}"/>
              </a:ext>
            </a:extLst>
          </p:cNvPr>
          <p:cNvSpPr>
            <a:spLocks noGrp="1"/>
          </p:cNvSpPr>
          <p:nvPr>
            <p:ph type="ftr" sz="quarter" idx="16"/>
          </p:nvPr>
        </p:nvSpPr>
        <p:spPr>
          <a:xfrm>
            <a:off x="1127759" y="6423978"/>
            <a:ext cx="5745379" cy="365125"/>
          </a:xfrm>
        </p:spPr>
        <p:txBody>
          <a:bodyPr/>
          <a:lstStyle>
            <a:lvl1pPr>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D753EE4A-4B0D-E70D-3900-1851E13A291D}"/>
              </a:ext>
            </a:extLst>
          </p:cNvPr>
          <p:cNvSpPr>
            <a:spLocks noGrp="1"/>
          </p:cNvSpPr>
          <p:nvPr>
            <p:ph type="dt" sz="half" idx="15"/>
          </p:nvPr>
        </p:nvSpPr>
        <p:spPr>
          <a:xfrm>
            <a:off x="6873138" y="6425604"/>
            <a:ext cx="2743200" cy="363500"/>
          </a:xfrm>
        </p:spPr>
        <p:txBody>
          <a:bodyPr/>
          <a:lstStyle>
            <a:lvl1pPr>
              <a:defRPr sz="800">
                <a:solidFill>
                  <a:srgbClr val="AEA8A2"/>
                </a:solidFill>
                <a:latin typeface="+mn-lt"/>
              </a:defRPr>
            </a:lvl1pPr>
          </a:lstStyle>
          <a:p>
            <a:r>
              <a:rPr lang="en-US"/>
              <a:t>[Date]</a:t>
            </a:r>
            <a:endParaRPr lang="en-US" dirty="0"/>
          </a:p>
        </p:txBody>
      </p:sp>
      <p:pic>
        <p:nvPicPr>
          <p:cNvPr id="6" name="Graphic 5">
            <a:extLst>
              <a:ext uri="{FF2B5EF4-FFF2-40B4-BE49-F238E27FC236}">
                <a16:creationId xmlns:a16="http://schemas.microsoft.com/office/drawing/2014/main" id="{1943D0D1-946F-4723-614F-CF829E9EEAB6}"/>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2"/>
              </a:ext>
            </a:extLst>
          </a:blip>
          <a:srcRect l="42612" t="12210" r="14437" b="12837"/>
          <a:stretch/>
        </p:blipFill>
        <p:spPr>
          <a:xfrm>
            <a:off x="4034529" y="1131906"/>
            <a:ext cx="3567993" cy="3576793"/>
          </a:xfrm>
          <a:prstGeom prst="rect">
            <a:avLst/>
          </a:prstGeom>
        </p:spPr>
      </p:pic>
    </p:spTree>
    <p:extLst>
      <p:ext uri="{BB962C8B-B14F-4D97-AF65-F5344CB8AC3E}">
        <p14:creationId xmlns:p14="http://schemas.microsoft.com/office/powerpoint/2010/main" val="56180015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peaker_3">
    <p:bg>
      <p:bgPr>
        <a:solidFill>
          <a:schemeClr val="bg2"/>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F61107A6-7831-4EC7-8264-2809B94682DD}"/>
              </a:ext>
            </a:extLst>
          </p:cNvPr>
          <p:cNvSpPr>
            <a:spLocks noGrp="1"/>
          </p:cNvSpPr>
          <p:nvPr>
            <p:ph type="title" hasCustomPrompt="1"/>
          </p:nvPr>
        </p:nvSpPr>
        <p:spPr>
          <a:xfrm>
            <a:off x="762000" y="1600200"/>
            <a:ext cx="3200400" cy="1320103"/>
          </a:xfrm>
        </p:spPr>
        <p:txBody>
          <a:bodyPr vert="horz" wrap="square" lIns="0" tIns="0" rIns="0" bIns="0" rtlCol="0" anchor="b" anchorCtr="0">
            <a:normAutofit/>
          </a:bodyPr>
          <a:lstStyle>
            <a:lvl1pPr marL="0" algn="l" defTabSz="914400" rtl="0" eaLnBrk="1" latinLnBrk="0" hangingPunct="1">
              <a:lnSpc>
                <a:spcPct val="100000"/>
              </a:lnSpc>
              <a:spcBef>
                <a:spcPct val="0"/>
              </a:spcBef>
              <a:buNone/>
              <a:defRPr lang="en-US" sz="3200" b="1" i="0" kern="1200" baseline="0" dirty="0">
                <a:solidFill>
                  <a:schemeClr val="tx1"/>
                </a:solidFill>
                <a:latin typeface="Oracle Sans Tab" panose="020B0503020204020204" pitchFamily="34" charset="0"/>
                <a:ea typeface="+mj-ea"/>
                <a:cs typeface="+mj-cs"/>
              </a:defRPr>
            </a:lvl1pPr>
          </a:lstStyle>
          <a:p>
            <a:pPr marL="0" lvl="0">
              <a:lnSpc>
                <a:spcPct val="100000"/>
              </a:lnSpc>
            </a:pPr>
            <a:r>
              <a:rPr lang="en-US" dirty="0"/>
              <a:t>Speakers</a:t>
            </a:r>
          </a:p>
        </p:txBody>
      </p:sp>
      <p:sp>
        <p:nvSpPr>
          <p:cNvPr id="19" name="Picture Placeholder 4">
            <a:extLst>
              <a:ext uri="{FF2B5EF4-FFF2-40B4-BE49-F238E27FC236}">
                <a16:creationId xmlns:a16="http://schemas.microsoft.com/office/drawing/2014/main" id="{DEEA7EE7-413E-4F05-94D2-2DA6180164CA}"/>
              </a:ext>
            </a:extLst>
          </p:cNvPr>
          <p:cNvSpPr>
            <a:spLocks noGrp="1" noChangeAspect="1"/>
          </p:cNvSpPr>
          <p:nvPr>
            <p:ph type="pic" sz="quarter" idx="10"/>
          </p:nvPr>
        </p:nvSpPr>
        <p:spPr>
          <a:xfrm>
            <a:off x="6832060" y="502952"/>
            <a:ext cx="2011680" cy="20116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7" name="Text Placeholder 33">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6653752" y="2682622"/>
            <a:ext cx="2368296" cy="31244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ext Placeholder 33">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6653752" y="3011421"/>
            <a:ext cx="2368296" cy="278431"/>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1" name="Picture Placeholder 4">
            <a:extLst>
              <a:ext uri="{FF2B5EF4-FFF2-40B4-BE49-F238E27FC236}">
                <a16:creationId xmlns:a16="http://schemas.microsoft.com/office/drawing/2014/main" id="{FDC25F51-F732-4DED-B41F-218C4B09A992}"/>
              </a:ext>
            </a:extLst>
          </p:cNvPr>
          <p:cNvSpPr>
            <a:spLocks noGrp="1" noChangeAspect="1"/>
          </p:cNvSpPr>
          <p:nvPr>
            <p:ph type="pic" sz="quarter" idx="28"/>
          </p:nvPr>
        </p:nvSpPr>
        <p:spPr>
          <a:xfrm>
            <a:off x="4463764" y="2868976"/>
            <a:ext cx="2011680" cy="20116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3" name="Text Placeholder 33">
            <a:extLst>
              <a:ext uri="{FF2B5EF4-FFF2-40B4-BE49-F238E27FC236}">
                <a16:creationId xmlns:a16="http://schemas.microsoft.com/office/drawing/2014/main" id="{D1B52A4B-0972-4F91-92C6-8090BEF5CCCB}"/>
              </a:ext>
            </a:extLst>
          </p:cNvPr>
          <p:cNvSpPr>
            <a:spLocks noGrp="1"/>
          </p:cNvSpPr>
          <p:nvPr>
            <p:ph type="body" sz="quarter" idx="29" hasCustomPrompt="1"/>
          </p:nvPr>
        </p:nvSpPr>
        <p:spPr>
          <a:xfrm>
            <a:off x="4285456" y="5021187"/>
            <a:ext cx="2368296" cy="31244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4" name="Text Placeholder 33">
            <a:extLst>
              <a:ext uri="{FF2B5EF4-FFF2-40B4-BE49-F238E27FC236}">
                <a16:creationId xmlns:a16="http://schemas.microsoft.com/office/drawing/2014/main" id="{D6D713D8-07E2-4DC7-808A-1A9CD0EBCC6B}"/>
              </a:ext>
            </a:extLst>
          </p:cNvPr>
          <p:cNvSpPr>
            <a:spLocks noGrp="1"/>
          </p:cNvSpPr>
          <p:nvPr>
            <p:ph type="body" sz="quarter" idx="30" hasCustomPrompt="1"/>
          </p:nvPr>
        </p:nvSpPr>
        <p:spPr>
          <a:xfrm>
            <a:off x="4285456" y="5349986"/>
            <a:ext cx="2368296" cy="278431"/>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5" name="Picture Placeholder 4">
            <a:extLst>
              <a:ext uri="{FF2B5EF4-FFF2-40B4-BE49-F238E27FC236}">
                <a16:creationId xmlns:a16="http://schemas.microsoft.com/office/drawing/2014/main" id="{D54CB0FE-E711-41BE-AE1E-539BC7B7761E}"/>
              </a:ext>
            </a:extLst>
          </p:cNvPr>
          <p:cNvSpPr>
            <a:spLocks noGrp="1" noChangeAspect="1"/>
          </p:cNvSpPr>
          <p:nvPr>
            <p:ph type="pic" sz="quarter" idx="31"/>
          </p:nvPr>
        </p:nvSpPr>
        <p:spPr>
          <a:xfrm>
            <a:off x="9593466" y="2868976"/>
            <a:ext cx="2011680" cy="20116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6" name="Text Placeholder 33">
            <a:extLst>
              <a:ext uri="{FF2B5EF4-FFF2-40B4-BE49-F238E27FC236}">
                <a16:creationId xmlns:a16="http://schemas.microsoft.com/office/drawing/2014/main" id="{C9D94F0F-A124-427C-8B51-4EA7A2DA41ED}"/>
              </a:ext>
            </a:extLst>
          </p:cNvPr>
          <p:cNvSpPr>
            <a:spLocks noGrp="1"/>
          </p:cNvSpPr>
          <p:nvPr>
            <p:ph type="body" sz="quarter" idx="32" hasCustomPrompt="1"/>
          </p:nvPr>
        </p:nvSpPr>
        <p:spPr>
          <a:xfrm>
            <a:off x="9415158" y="5018407"/>
            <a:ext cx="2368296" cy="31244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9" name="Text Placeholder 33">
            <a:extLst>
              <a:ext uri="{FF2B5EF4-FFF2-40B4-BE49-F238E27FC236}">
                <a16:creationId xmlns:a16="http://schemas.microsoft.com/office/drawing/2014/main" id="{D51FC9E3-DCC2-4D0A-80C8-4CB3924EC6CD}"/>
              </a:ext>
            </a:extLst>
          </p:cNvPr>
          <p:cNvSpPr>
            <a:spLocks noGrp="1"/>
          </p:cNvSpPr>
          <p:nvPr>
            <p:ph type="body" sz="quarter" idx="33" hasCustomPrompt="1"/>
          </p:nvPr>
        </p:nvSpPr>
        <p:spPr>
          <a:xfrm>
            <a:off x="9415158" y="5347206"/>
            <a:ext cx="2368296" cy="278431"/>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2" name="Slide Number Placeholder 7">
            <a:extLst>
              <a:ext uri="{FF2B5EF4-FFF2-40B4-BE49-F238E27FC236}">
                <a16:creationId xmlns:a16="http://schemas.microsoft.com/office/drawing/2014/main" id="{9551C7D5-93CF-BA74-CCF0-4136B0743763}"/>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3" name="Footer Placeholder 6">
            <a:extLst>
              <a:ext uri="{FF2B5EF4-FFF2-40B4-BE49-F238E27FC236}">
                <a16:creationId xmlns:a16="http://schemas.microsoft.com/office/drawing/2014/main" id="{5C84E735-4FBC-11F2-537D-944E6BCA9E45}"/>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4" name="Date Placeholder 4">
            <a:extLst>
              <a:ext uri="{FF2B5EF4-FFF2-40B4-BE49-F238E27FC236}">
                <a16:creationId xmlns:a16="http://schemas.microsoft.com/office/drawing/2014/main" id="{C254BE3A-04D0-D60F-3E47-CF743F973705}"/>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418761595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pos="7362" userDrawn="1">
          <p15:clr>
            <a:srgbClr val="FBAE40"/>
          </p15:clr>
        </p15:guide>
        <p15:guide id="2" pos="5676"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Speaker_4">
    <p:bg>
      <p:bgPr>
        <a:solidFill>
          <a:schemeClr val="bg2"/>
        </a:solidFill>
        <a:effectLst/>
      </p:bgPr>
    </p:bg>
    <p:spTree>
      <p:nvGrpSpPr>
        <p:cNvPr id="1" name=""/>
        <p:cNvGrpSpPr/>
        <p:nvPr/>
      </p:nvGrpSpPr>
      <p:grpSpPr>
        <a:xfrm>
          <a:off x="0" y="0"/>
          <a:ext cx="0" cy="0"/>
          <a:chOff x="0" y="0"/>
          <a:chExt cx="0" cy="0"/>
        </a:xfrm>
      </p:grpSpPr>
      <p:sp>
        <p:nvSpPr>
          <p:cNvPr id="36" name="Title 1">
            <a:extLst>
              <a:ext uri="{FF2B5EF4-FFF2-40B4-BE49-F238E27FC236}">
                <a16:creationId xmlns:a16="http://schemas.microsoft.com/office/drawing/2014/main" id="{AD59539A-0265-4CF1-A242-1D32DF1299D9}"/>
              </a:ext>
            </a:extLst>
          </p:cNvPr>
          <p:cNvSpPr>
            <a:spLocks noGrp="1"/>
          </p:cNvSpPr>
          <p:nvPr>
            <p:ph type="title" hasCustomPrompt="1"/>
          </p:nvPr>
        </p:nvSpPr>
        <p:spPr>
          <a:xfrm>
            <a:off x="761998" y="1600200"/>
            <a:ext cx="3474720" cy="1320103"/>
          </a:xfrm>
        </p:spPr>
        <p:txBody>
          <a:bodyPr vert="horz" wrap="square" lIns="0" tIns="0" rIns="0" bIns="0" rtlCol="0" anchor="b" anchorCtr="0">
            <a:normAutofit/>
          </a:bodyPr>
          <a:lstStyle>
            <a:lvl1pPr marL="0" algn="l" defTabSz="914400" rtl="0" eaLnBrk="1" latinLnBrk="0" hangingPunct="1">
              <a:lnSpc>
                <a:spcPct val="100000"/>
              </a:lnSpc>
              <a:spcBef>
                <a:spcPct val="0"/>
              </a:spcBef>
              <a:buNone/>
              <a:defRPr lang="en-US" sz="3200" b="1" i="0" kern="1200" baseline="0" dirty="0">
                <a:solidFill>
                  <a:schemeClr val="tx1"/>
                </a:solidFill>
                <a:latin typeface="Oracle Sans Tab" panose="020B0503020204020204" pitchFamily="34" charset="0"/>
                <a:ea typeface="+mj-ea"/>
                <a:cs typeface="+mj-cs"/>
              </a:defRPr>
            </a:lvl1pPr>
          </a:lstStyle>
          <a:p>
            <a:pPr marL="0" lvl="0">
              <a:lnSpc>
                <a:spcPct val="100000"/>
              </a:lnSpc>
            </a:pPr>
            <a:r>
              <a:rPr lang="en-US" dirty="0"/>
              <a:t>Speakers</a:t>
            </a:r>
          </a:p>
        </p:txBody>
      </p:sp>
      <p:sp>
        <p:nvSpPr>
          <p:cNvPr id="19" name="Picture Placeholder 4">
            <a:extLst>
              <a:ext uri="{FF2B5EF4-FFF2-40B4-BE49-F238E27FC236}">
                <a16:creationId xmlns:a16="http://schemas.microsoft.com/office/drawing/2014/main" id="{DEEA7EE7-413E-4F05-94D2-2DA6180164CA}"/>
              </a:ext>
            </a:extLst>
          </p:cNvPr>
          <p:cNvSpPr>
            <a:spLocks noGrp="1" noChangeAspect="1"/>
          </p:cNvSpPr>
          <p:nvPr>
            <p:ph type="pic" sz="quarter" idx="10"/>
          </p:nvPr>
        </p:nvSpPr>
        <p:spPr>
          <a:xfrm>
            <a:off x="6285744" y="594391"/>
            <a:ext cx="1553265" cy="15544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37" name="Text Placeholder 33">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6102256" y="2288684"/>
            <a:ext cx="1920240" cy="29806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ext Placeholder 33">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6102256" y="2636490"/>
            <a:ext cx="1920240" cy="248992"/>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0" name="Picture Placeholder 4">
            <a:extLst>
              <a:ext uri="{FF2B5EF4-FFF2-40B4-BE49-F238E27FC236}">
                <a16:creationId xmlns:a16="http://schemas.microsoft.com/office/drawing/2014/main" id="{13E21815-6A02-4A6A-80C9-0617BE9066A4}"/>
              </a:ext>
            </a:extLst>
          </p:cNvPr>
          <p:cNvSpPr>
            <a:spLocks noGrp="1" noChangeAspect="1"/>
          </p:cNvSpPr>
          <p:nvPr>
            <p:ph type="pic" sz="quarter" idx="16"/>
          </p:nvPr>
        </p:nvSpPr>
        <p:spPr>
          <a:xfrm>
            <a:off x="9096824" y="594391"/>
            <a:ext cx="1553265" cy="15544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22" name="Text Placeholder 33">
            <a:extLst>
              <a:ext uri="{FF2B5EF4-FFF2-40B4-BE49-F238E27FC236}">
                <a16:creationId xmlns:a16="http://schemas.microsoft.com/office/drawing/2014/main" id="{B1E285A0-A2E7-DE49-A7D9-B15F13096B4D}"/>
              </a:ext>
            </a:extLst>
          </p:cNvPr>
          <p:cNvSpPr>
            <a:spLocks noGrp="1"/>
          </p:cNvSpPr>
          <p:nvPr>
            <p:ph type="body" sz="quarter" idx="23" hasCustomPrompt="1"/>
          </p:nvPr>
        </p:nvSpPr>
        <p:spPr>
          <a:xfrm>
            <a:off x="8913336" y="2288684"/>
            <a:ext cx="1920240" cy="29806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23" name="Text Placeholder 33">
            <a:extLst>
              <a:ext uri="{FF2B5EF4-FFF2-40B4-BE49-F238E27FC236}">
                <a16:creationId xmlns:a16="http://schemas.microsoft.com/office/drawing/2014/main" id="{824EDADA-2643-C24E-A532-5AF7FDEFBB0A}"/>
              </a:ext>
            </a:extLst>
          </p:cNvPr>
          <p:cNvSpPr>
            <a:spLocks noGrp="1"/>
          </p:cNvSpPr>
          <p:nvPr>
            <p:ph type="body" sz="quarter" idx="24" hasCustomPrompt="1"/>
          </p:nvPr>
        </p:nvSpPr>
        <p:spPr>
          <a:xfrm>
            <a:off x="8913336" y="2636490"/>
            <a:ext cx="1920240" cy="248992"/>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0" name="Picture Placeholder 4">
            <a:extLst>
              <a:ext uri="{FF2B5EF4-FFF2-40B4-BE49-F238E27FC236}">
                <a16:creationId xmlns:a16="http://schemas.microsoft.com/office/drawing/2014/main" id="{EFC6E2D0-3B2A-2942-B1BA-2FB20BD0EEC6}"/>
              </a:ext>
            </a:extLst>
          </p:cNvPr>
          <p:cNvSpPr>
            <a:spLocks noGrp="1" noChangeAspect="1"/>
          </p:cNvSpPr>
          <p:nvPr>
            <p:ph type="pic" sz="quarter" idx="27"/>
          </p:nvPr>
        </p:nvSpPr>
        <p:spPr>
          <a:xfrm>
            <a:off x="6285744" y="3429000"/>
            <a:ext cx="1553265" cy="1554480"/>
          </a:xfrm>
          <a:prstGeom prst="ellipse">
            <a:avLst/>
          </a:prstGeom>
        </p:spPr>
        <p:txBody>
          <a:bodyPr/>
          <a:lstStyle>
            <a:lvl1pPr algn="ctr">
              <a:defRPr>
                <a:solidFill>
                  <a:schemeClr val="tx1"/>
                </a:solidFill>
              </a:defRPr>
            </a:lvl1pPr>
          </a:lstStyle>
          <a:p>
            <a:r>
              <a:rPr lang="en-US"/>
              <a:t>Click icon to add picture</a:t>
            </a:r>
            <a:endParaRPr lang="en-US" dirty="0"/>
          </a:p>
        </p:txBody>
      </p:sp>
      <p:sp>
        <p:nvSpPr>
          <p:cNvPr id="28" name="Text Placeholder 33">
            <a:extLst>
              <a:ext uri="{FF2B5EF4-FFF2-40B4-BE49-F238E27FC236}">
                <a16:creationId xmlns:a16="http://schemas.microsoft.com/office/drawing/2014/main" id="{C58C0826-10EF-F849-A3C1-413E3484114A}"/>
              </a:ext>
            </a:extLst>
          </p:cNvPr>
          <p:cNvSpPr>
            <a:spLocks noGrp="1"/>
          </p:cNvSpPr>
          <p:nvPr>
            <p:ph type="body" sz="quarter" idx="25" hasCustomPrompt="1"/>
          </p:nvPr>
        </p:nvSpPr>
        <p:spPr>
          <a:xfrm>
            <a:off x="6102256" y="5146172"/>
            <a:ext cx="1920240" cy="29806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29" name="Text Placeholder 33">
            <a:extLst>
              <a:ext uri="{FF2B5EF4-FFF2-40B4-BE49-F238E27FC236}">
                <a16:creationId xmlns:a16="http://schemas.microsoft.com/office/drawing/2014/main" id="{31FE92C1-9507-1C45-8CA1-FA2A0EA3FCED}"/>
              </a:ext>
            </a:extLst>
          </p:cNvPr>
          <p:cNvSpPr>
            <a:spLocks noGrp="1"/>
          </p:cNvSpPr>
          <p:nvPr>
            <p:ph type="body" sz="quarter" idx="26" hasCustomPrompt="1"/>
          </p:nvPr>
        </p:nvSpPr>
        <p:spPr>
          <a:xfrm>
            <a:off x="6102256" y="5493978"/>
            <a:ext cx="1920240" cy="248992"/>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31" name="Picture Placeholder 4">
            <a:extLst>
              <a:ext uri="{FF2B5EF4-FFF2-40B4-BE49-F238E27FC236}">
                <a16:creationId xmlns:a16="http://schemas.microsoft.com/office/drawing/2014/main" id="{ED40B0E3-F4BB-EC49-8D7A-713B54016EEA}"/>
              </a:ext>
            </a:extLst>
          </p:cNvPr>
          <p:cNvSpPr>
            <a:spLocks noGrp="1" noChangeAspect="1"/>
          </p:cNvSpPr>
          <p:nvPr>
            <p:ph type="pic" sz="quarter" idx="28"/>
          </p:nvPr>
        </p:nvSpPr>
        <p:spPr>
          <a:xfrm>
            <a:off x="9096824" y="3429000"/>
            <a:ext cx="1553265" cy="1554480"/>
          </a:xfrm>
          <a:prstGeom prst="ellipse">
            <a:avLst/>
          </a:prstGeom>
        </p:spPr>
        <p:txBody>
          <a:bodyPr/>
          <a:lstStyle>
            <a:lvl1pPr algn="ctr">
              <a:defRPr>
                <a:solidFill>
                  <a:schemeClr val="tx1"/>
                </a:solidFill>
              </a:defRPr>
            </a:lvl1pPr>
          </a:lstStyle>
          <a:p>
            <a:r>
              <a:rPr lang="en-US"/>
              <a:t>Click icon to add picture</a:t>
            </a:r>
          </a:p>
        </p:txBody>
      </p:sp>
      <p:sp>
        <p:nvSpPr>
          <p:cNvPr id="32" name="Text Placeholder 33">
            <a:extLst>
              <a:ext uri="{FF2B5EF4-FFF2-40B4-BE49-F238E27FC236}">
                <a16:creationId xmlns:a16="http://schemas.microsoft.com/office/drawing/2014/main" id="{75EA1EAA-9631-6446-9C35-80FDF680DE0B}"/>
              </a:ext>
            </a:extLst>
          </p:cNvPr>
          <p:cNvSpPr>
            <a:spLocks noGrp="1"/>
          </p:cNvSpPr>
          <p:nvPr>
            <p:ph type="body" sz="quarter" idx="29" hasCustomPrompt="1"/>
          </p:nvPr>
        </p:nvSpPr>
        <p:spPr>
          <a:xfrm>
            <a:off x="8913336" y="5146172"/>
            <a:ext cx="1920240" cy="298064"/>
          </a:xfrm>
        </p:spPr>
        <p:txBody>
          <a:bodyPr vert="horz" lIns="0" tIns="0" rIns="0" bIns="0" rtlCol="0" anchor="t" anchorCtr="0">
            <a:noAutofit/>
          </a:bodyPr>
          <a:lstStyle>
            <a:lvl1pPr algn="ctr">
              <a:lnSpc>
                <a:spcPct val="100000"/>
              </a:lnSpc>
              <a:defRPr lang="en-US" sz="16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3" name="Text Placeholder 33">
            <a:extLst>
              <a:ext uri="{FF2B5EF4-FFF2-40B4-BE49-F238E27FC236}">
                <a16:creationId xmlns:a16="http://schemas.microsoft.com/office/drawing/2014/main" id="{D9FA6B46-487D-254B-8AB6-DCB6C449BF8B}"/>
              </a:ext>
            </a:extLst>
          </p:cNvPr>
          <p:cNvSpPr>
            <a:spLocks noGrp="1"/>
          </p:cNvSpPr>
          <p:nvPr>
            <p:ph type="body" sz="quarter" idx="30" hasCustomPrompt="1"/>
          </p:nvPr>
        </p:nvSpPr>
        <p:spPr>
          <a:xfrm>
            <a:off x="8913336" y="5493978"/>
            <a:ext cx="1920240" cy="248992"/>
          </a:xfrm>
        </p:spPr>
        <p:txBody>
          <a:bodyPr vert="horz" lIns="0" tIns="0" rIns="0" bIns="0" rtlCol="0" anchor="t" anchorCtr="0">
            <a:noAutofit/>
          </a:bodyPr>
          <a:lstStyle>
            <a:lvl1pPr algn="ctr">
              <a:lnSpc>
                <a:spcPct val="100000"/>
              </a:lnSpc>
              <a:defRPr lang="en-US" sz="14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2" name="Slide Number Placeholder 7">
            <a:extLst>
              <a:ext uri="{FF2B5EF4-FFF2-40B4-BE49-F238E27FC236}">
                <a16:creationId xmlns:a16="http://schemas.microsoft.com/office/drawing/2014/main" id="{6B2BB980-4E85-2D86-1EAC-45585EEE7C2C}"/>
              </a:ext>
            </a:extLst>
          </p:cNvPr>
          <p:cNvSpPr>
            <a:spLocks noGrp="1"/>
          </p:cNvSpPr>
          <p:nvPr>
            <p:ph type="sldNum" sz="quarter" idx="17"/>
          </p:nvPr>
        </p:nvSpPr>
        <p:spPr>
          <a:xfrm>
            <a:off x="762000" y="6423660"/>
            <a:ext cx="365760" cy="365760"/>
          </a:xfrm>
        </p:spPr>
        <p:txBody>
          <a:bodyPr/>
          <a:lstStyle>
            <a:lvl1pPr>
              <a:defRPr sz="800">
                <a:solidFill>
                  <a:srgbClr val="AEA8A2"/>
                </a:solidFill>
              </a:defRPr>
            </a:lvl1pPr>
          </a:lstStyle>
          <a:p>
            <a:fld id="{345D60D9-5372-5F40-9443-0F9AE5BDC3C8}" type="slidenum">
              <a:rPr lang="en-US" smtClean="0"/>
              <a:pPr/>
              <a:t>‹#›</a:t>
            </a:fld>
            <a:endParaRPr lang="en-US" dirty="0"/>
          </a:p>
        </p:txBody>
      </p:sp>
      <p:sp>
        <p:nvSpPr>
          <p:cNvPr id="3" name="Footer Placeholder 6">
            <a:extLst>
              <a:ext uri="{FF2B5EF4-FFF2-40B4-BE49-F238E27FC236}">
                <a16:creationId xmlns:a16="http://schemas.microsoft.com/office/drawing/2014/main" id="{B0DB2D8A-6704-C1D6-5725-30487909476A}"/>
              </a:ext>
            </a:extLst>
          </p:cNvPr>
          <p:cNvSpPr>
            <a:spLocks noGrp="1"/>
          </p:cNvSpPr>
          <p:nvPr>
            <p:ph type="ftr" sz="quarter" idx="31"/>
          </p:nvPr>
        </p:nvSpPr>
        <p:spPr>
          <a:xfrm>
            <a:off x="1127759" y="6423978"/>
            <a:ext cx="5745379" cy="365125"/>
          </a:xfrm>
        </p:spPr>
        <p:txBody>
          <a:bodyPr/>
          <a:lstStyle>
            <a:lvl1pPr>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4" name="Date Placeholder 4">
            <a:extLst>
              <a:ext uri="{FF2B5EF4-FFF2-40B4-BE49-F238E27FC236}">
                <a16:creationId xmlns:a16="http://schemas.microsoft.com/office/drawing/2014/main" id="{F6440522-CAB7-F461-F5BF-51C3530983D3}"/>
              </a:ext>
            </a:extLst>
          </p:cNvPr>
          <p:cNvSpPr>
            <a:spLocks noGrp="1"/>
          </p:cNvSpPr>
          <p:nvPr>
            <p:ph type="dt" sz="half" idx="15"/>
          </p:nvPr>
        </p:nvSpPr>
        <p:spPr>
          <a:xfrm>
            <a:off x="6873138" y="6425604"/>
            <a:ext cx="2743200" cy="363500"/>
          </a:xfrm>
        </p:spPr>
        <p:txBody>
          <a:bodyPr/>
          <a:lstStyle>
            <a:lvl1pPr>
              <a:defRPr sz="800">
                <a:solidFill>
                  <a:srgbClr val="AEA8A2"/>
                </a:solidFill>
              </a:defRPr>
            </a:lvl1pPr>
          </a:lstStyle>
          <a:p>
            <a:r>
              <a:rPr lang="en-US"/>
              <a:t>[Date]</a:t>
            </a:r>
            <a:endParaRPr lang="en-US" dirty="0"/>
          </a:p>
        </p:txBody>
      </p:sp>
    </p:spTree>
    <p:extLst>
      <p:ext uri="{BB962C8B-B14F-4D97-AF65-F5344CB8AC3E}">
        <p14:creationId xmlns:p14="http://schemas.microsoft.com/office/powerpoint/2010/main" val="12919516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Speaker_6">
    <p:bg>
      <p:bgPr>
        <a:solidFill>
          <a:schemeClr val="bg2"/>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05C068A-F72E-87F3-36CA-42BEFF618047}"/>
              </a:ext>
            </a:extLst>
          </p:cNvPr>
          <p:cNvSpPr>
            <a:spLocks noGrp="1"/>
          </p:cNvSpPr>
          <p:nvPr>
            <p:ph type="title"/>
          </p:nvPr>
        </p:nvSpPr>
        <p:spPr/>
        <p:txBody>
          <a:bodyPr/>
          <a:lstStyle/>
          <a:p>
            <a:r>
              <a:rPr lang="en-US"/>
              <a:t>Click to edit Master title style</a:t>
            </a:r>
            <a:endParaRPr lang="en-US" dirty="0"/>
          </a:p>
        </p:txBody>
      </p:sp>
      <p:sp>
        <p:nvSpPr>
          <p:cNvPr id="19" name="Picture 1">
            <a:extLst>
              <a:ext uri="{FF2B5EF4-FFF2-40B4-BE49-F238E27FC236}">
                <a16:creationId xmlns:a16="http://schemas.microsoft.com/office/drawing/2014/main" id="{DEEA7EE7-413E-4F05-94D2-2DA6180164CA}"/>
              </a:ext>
            </a:extLst>
          </p:cNvPr>
          <p:cNvSpPr>
            <a:spLocks noGrp="1" noChangeAspect="1"/>
          </p:cNvSpPr>
          <p:nvPr>
            <p:ph type="pic" sz="quarter" idx="10"/>
          </p:nvPr>
        </p:nvSpPr>
        <p:spPr>
          <a:xfrm>
            <a:off x="768257" y="1259633"/>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37" name="Name 1">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2438576" y="1667912"/>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Itle 1">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2438576" y="1983046"/>
            <a:ext cx="1920240" cy="248992"/>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88" name="Picture 2">
            <a:extLst>
              <a:ext uri="{FF2B5EF4-FFF2-40B4-BE49-F238E27FC236}">
                <a16:creationId xmlns:a16="http://schemas.microsoft.com/office/drawing/2014/main" id="{E87225CC-8F09-5A46-B785-5C244024F8BB}"/>
              </a:ext>
            </a:extLst>
          </p:cNvPr>
          <p:cNvSpPr>
            <a:spLocks noGrp="1" noChangeAspect="1"/>
          </p:cNvSpPr>
          <p:nvPr>
            <p:ph type="pic" sz="quarter" idx="38"/>
          </p:nvPr>
        </p:nvSpPr>
        <p:spPr>
          <a:xfrm>
            <a:off x="768257" y="2959714"/>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89" name="Name 2">
            <a:extLst>
              <a:ext uri="{FF2B5EF4-FFF2-40B4-BE49-F238E27FC236}">
                <a16:creationId xmlns:a16="http://schemas.microsoft.com/office/drawing/2014/main" id="{213DB2F1-1A57-00A0-D060-4C9E8EA12AC0}"/>
              </a:ext>
            </a:extLst>
          </p:cNvPr>
          <p:cNvSpPr>
            <a:spLocks noGrp="1"/>
          </p:cNvSpPr>
          <p:nvPr>
            <p:ph type="body" sz="quarter" idx="39" hasCustomPrompt="1"/>
          </p:nvPr>
        </p:nvSpPr>
        <p:spPr>
          <a:xfrm>
            <a:off x="2438576" y="3371397"/>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90" name="Title 2">
            <a:extLst>
              <a:ext uri="{FF2B5EF4-FFF2-40B4-BE49-F238E27FC236}">
                <a16:creationId xmlns:a16="http://schemas.microsoft.com/office/drawing/2014/main" id="{6D7EA926-2CBE-46FC-736F-448E6E0788B4}"/>
              </a:ext>
            </a:extLst>
          </p:cNvPr>
          <p:cNvSpPr>
            <a:spLocks noGrp="1"/>
          </p:cNvSpPr>
          <p:nvPr>
            <p:ph type="body" sz="quarter" idx="40" hasCustomPrompt="1"/>
          </p:nvPr>
        </p:nvSpPr>
        <p:spPr>
          <a:xfrm>
            <a:off x="2438576" y="3675928"/>
            <a:ext cx="1920240" cy="248992"/>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82" name="Picture 3">
            <a:extLst>
              <a:ext uri="{FF2B5EF4-FFF2-40B4-BE49-F238E27FC236}">
                <a16:creationId xmlns:a16="http://schemas.microsoft.com/office/drawing/2014/main" id="{B9743AA0-6CB0-2E48-9ADB-1CC690E743B4}"/>
              </a:ext>
            </a:extLst>
          </p:cNvPr>
          <p:cNvSpPr>
            <a:spLocks noGrp="1" noChangeAspect="1"/>
          </p:cNvSpPr>
          <p:nvPr>
            <p:ph type="pic" sz="quarter" idx="32"/>
          </p:nvPr>
        </p:nvSpPr>
        <p:spPr>
          <a:xfrm>
            <a:off x="768257" y="4658530"/>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83" name="Name 3">
            <a:extLst>
              <a:ext uri="{FF2B5EF4-FFF2-40B4-BE49-F238E27FC236}">
                <a16:creationId xmlns:a16="http://schemas.microsoft.com/office/drawing/2014/main" id="{7FE364B2-4B5D-0750-F686-7376A0054F8F}"/>
              </a:ext>
            </a:extLst>
          </p:cNvPr>
          <p:cNvSpPr>
            <a:spLocks noGrp="1"/>
          </p:cNvSpPr>
          <p:nvPr>
            <p:ph type="body" sz="quarter" idx="33" hasCustomPrompt="1"/>
          </p:nvPr>
        </p:nvSpPr>
        <p:spPr>
          <a:xfrm>
            <a:off x="2438576" y="5083641"/>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84" name="Name 3">
            <a:extLst>
              <a:ext uri="{FF2B5EF4-FFF2-40B4-BE49-F238E27FC236}">
                <a16:creationId xmlns:a16="http://schemas.microsoft.com/office/drawing/2014/main" id="{111F11BD-FB90-28F4-5BED-A457E1D33F32}"/>
              </a:ext>
            </a:extLst>
          </p:cNvPr>
          <p:cNvSpPr>
            <a:spLocks noGrp="1"/>
          </p:cNvSpPr>
          <p:nvPr>
            <p:ph type="body" sz="quarter" idx="34" hasCustomPrompt="1"/>
          </p:nvPr>
        </p:nvSpPr>
        <p:spPr>
          <a:xfrm>
            <a:off x="2438576" y="5388172"/>
            <a:ext cx="1920240" cy="246888"/>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91" name="Picture 4">
            <a:extLst>
              <a:ext uri="{FF2B5EF4-FFF2-40B4-BE49-F238E27FC236}">
                <a16:creationId xmlns:a16="http://schemas.microsoft.com/office/drawing/2014/main" id="{288C7677-74A4-87D5-B77D-03AC70679BAC}"/>
              </a:ext>
            </a:extLst>
          </p:cNvPr>
          <p:cNvSpPr>
            <a:spLocks noGrp="1" noChangeAspect="1"/>
          </p:cNvSpPr>
          <p:nvPr>
            <p:ph type="pic" sz="quarter" idx="41"/>
          </p:nvPr>
        </p:nvSpPr>
        <p:spPr>
          <a:xfrm>
            <a:off x="6379003" y="1259633"/>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92" name="Name 4">
            <a:extLst>
              <a:ext uri="{FF2B5EF4-FFF2-40B4-BE49-F238E27FC236}">
                <a16:creationId xmlns:a16="http://schemas.microsoft.com/office/drawing/2014/main" id="{AF588FE9-35BC-F09C-55DF-26752ACAD486}"/>
              </a:ext>
            </a:extLst>
          </p:cNvPr>
          <p:cNvSpPr>
            <a:spLocks noGrp="1"/>
          </p:cNvSpPr>
          <p:nvPr>
            <p:ph type="body" sz="quarter" idx="42" hasCustomPrompt="1"/>
          </p:nvPr>
        </p:nvSpPr>
        <p:spPr>
          <a:xfrm>
            <a:off x="8037558" y="1667912"/>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93" name="Title 4">
            <a:extLst>
              <a:ext uri="{FF2B5EF4-FFF2-40B4-BE49-F238E27FC236}">
                <a16:creationId xmlns:a16="http://schemas.microsoft.com/office/drawing/2014/main" id="{BC8C5213-FFE9-AE65-FDE6-CBF115337B71}"/>
              </a:ext>
            </a:extLst>
          </p:cNvPr>
          <p:cNvSpPr>
            <a:spLocks noGrp="1"/>
          </p:cNvSpPr>
          <p:nvPr>
            <p:ph type="body" sz="quarter" idx="43" hasCustomPrompt="1"/>
          </p:nvPr>
        </p:nvSpPr>
        <p:spPr>
          <a:xfrm>
            <a:off x="8037558" y="1983046"/>
            <a:ext cx="1920240" cy="248992"/>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85" name="Picture 5">
            <a:extLst>
              <a:ext uri="{FF2B5EF4-FFF2-40B4-BE49-F238E27FC236}">
                <a16:creationId xmlns:a16="http://schemas.microsoft.com/office/drawing/2014/main" id="{25483374-F780-293B-7C18-D75F9FA05893}"/>
              </a:ext>
            </a:extLst>
          </p:cNvPr>
          <p:cNvSpPr>
            <a:spLocks noGrp="1" noChangeAspect="1"/>
          </p:cNvSpPr>
          <p:nvPr>
            <p:ph type="pic" sz="quarter" idx="35"/>
          </p:nvPr>
        </p:nvSpPr>
        <p:spPr>
          <a:xfrm>
            <a:off x="6379003" y="2959714"/>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86" name="Name 5">
            <a:extLst>
              <a:ext uri="{FF2B5EF4-FFF2-40B4-BE49-F238E27FC236}">
                <a16:creationId xmlns:a16="http://schemas.microsoft.com/office/drawing/2014/main" id="{BF047364-28B8-1F30-EEEB-7B6E2368A6AB}"/>
              </a:ext>
            </a:extLst>
          </p:cNvPr>
          <p:cNvSpPr>
            <a:spLocks noGrp="1"/>
          </p:cNvSpPr>
          <p:nvPr>
            <p:ph type="body" sz="quarter" idx="36" hasCustomPrompt="1"/>
          </p:nvPr>
        </p:nvSpPr>
        <p:spPr>
          <a:xfrm>
            <a:off x="8037558" y="3355413"/>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87" name="Title 5">
            <a:extLst>
              <a:ext uri="{FF2B5EF4-FFF2-40B4-BE49-F238E27FC236}">
                <a16:creationId xmlns:a16="http://schemas.microsoft.com/office/drawing/2014/main" id="{09D55A0B-3944-9795-0EC9-244A2E8C0062}"/>
              </a:ext>
            </a:extLst>
          </p:cNvPr>
          <p:cNvSpPr>
            <a:spLocks noGrp="1"/>
          </p:cNvSpPr>
          <p:nvPr>
            <p:ph type="body" sz="quarter" idx="37" hasCustomPrompt="1"/>
          </p:nvPr>
        </p:nvSpPr>
        <p:spPr>
          <a:xfrm>
            <a:off x="8037558" y="3659944"/>
            <a:ext cx="1920240" cy="248992"/>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94" name="Picture 6">
            <a:extLst>
              <a:ext uri="{FF2B5EF4-FFF2-40B4-BE49-F238E27FC236}">
                <a16:creationId xmlns:a16="http://schemas.microsoft.com/office/drawing/2014/main" id="{C5596C01-BDD3-872C-1E20-6F26FD847F92}"/>
              </a:ext>
            </a:extLst>
          </p:cNvPr>
          <p:cNvSpPr>
            <a:spLocks noGrp="1" noChangeAspect="1"/>
          </p:cNvSpPr>
          <p:nvPr>
            <p:ph type="pic" sz="quarter" idx="44"/>
          </p:nvPr>
        </p:nvSpPr>
        <p:spPr>
          <a:xfrm>
            <a:off x="6379003" y="4658530"/>
            <a:ext cx="1370529" cy="137160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95" name="Name 6">
            <a:extLst>
              <a:ext uri="{FF2B5EF4-FFF2-40B4-BE49-F238E27FC236}">
                <a16:creationId xmlns:a16="http://schemas.microsoft.com/office/drawing/2014/main" id="{908A6C8C-55F0-CAFA-799F-1586491CE534}"/>
              </a:ext>
            </a:extLst>
          </p:cNvPr>
          <p:cNvSpPr>
            <a:spLocks noGrp="1"/>
          </p:cNvSpPr>
          <p:nvPr>
            <p:ph type="body" sz="quarter" idx="45" hasCustomPrompt="1"/>
          </p:nvPr>
        </p:nvSpPr>
        <p:spPr>
          <a:xfrm>
            <a:off x="8037558" y="5078984"/>
            <a:ext cx="1920240" cy="298064"/>
          </a:xfrm>
        </p:spPr>
        <p:txBody>
          <a:bodyPr vert="horz" lIns="0" tIns="0" rIns="0" bIns="0" rtlCol="0" anchor="t" anchorCtr="0">
            <a:noAutofit/>
          </a:bodyPr>
          <a:lstStyle>
            <a:lvl1pPr algn="l">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96" name="Name 7">
            <a:extLst>
              <a:ext uri="{FF2B5EF4-FFF2-40B4-BE49-F238E27FC236}">
                <a16:creationId xmlns:a16="http://schemas.microsoft.com/office/drawing/2014/main" id="{80B8C125-5BDD-9CC4-70C3-CBF897A29E80}"/>
              </a:ext>
            </a:extLst>
          </p:cNvPr>
          <p:cNvSpPr>
            <a:spLocks noGrp="1"/>
          </p:cNvSpPr>
          <p:nvPr>
            <p:ph type="body" sz="quarter" idx="46" hasCustomPrompt="1"/>
          </p:nvPr>
        </p:nvSpPr>
        <p:spPr>
          <a:xfrm>
            <a:off x="8037558" y="5383515"/>
            <a:ext cx="1920240" cy="248992"/>
          </a:xfrm>
        </p:spPr>
        <p:txBody>
          <a:bodyPr vert="horz" lIns="0" tIns="0" rIns="0" bIns="0" rtlCol="0" anchor="t" anchorCtr="0">
            <a:noAutofit/>
          </a:bodyPr>
          <a:lstStyle>
            <a:lvl1pPr algn="l">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2" name="Slide Number Placeholder 7">
            <a:extLst>
              <a:ext uri="{FF2B5EF4-FFF2-40B4-BE49-F238E27FC236}">
                <a16:creationId xmlns:a16="http://schemas.microsoft.com/office/drawing/2014/main" id="{6B2BB980-4E85-2D86-1EAC-45585EEE7C2C}"/>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3" name="Footer Placeholder 6">
            <a:extLst>
              <a:ext uri="{FF2B5EF4-FFF2-40B4-BE49-F238E27FC236}">
                <a16:creationId xmlns:a16="http://schemas.microsoft.com/office/drawing/2014/main" id="{B0DB2D8A-6704-C1D6-5725-30487909476A}"/>
              </a:ext>
            </a:extLst>
          </p:cNvPr>
          <p:cNvSpPr>
            <a:spLocks noGrp="1"/>
          </p:cNvSpPr>
          <p:nvPr>
            <p:ph type="ftr" sz="quarter" idx="31"/>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4" name="Date Placeholder 4">
            <a:extLst>
              <a:ext uri="{FF2B5EF4-FFF2-40B4-BE49-F238E27FC236}">
                <a16:creationId xmlns:a16="http://schemas.microsoft.com/office/drawing/2014/main" id="{F6440522-CAB7-F461-F5BF-51C3530983D3}"/>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1652367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Speaker_10">
    <p:bg>
      <p:bgPr>
        <a:solidFill>
          <a:schemeClr val="bg2"/>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05C068A-F72E-87F3-36CA-42BEFF618047}"/>
              </a:ext>
            </a:extLst>
          </p:cNvPr>
          <p:cNvSpPr>
            <a:spLocks noGrp="1"/>
          </p:cNvSpPr>
          <p:nvPr>
            <p:ph type="title"/>
          </p:nvPr>
        </p:nvSpPr>
        <p:spPr/>
        <p:txBody>
          <a:bodyPr/>
          <a:lstStyle/>
          <a:p>
            <a:r>
              <a:rPr lang="en-US"/>
              <a:t>Click to edit Master title style</a:t>
            </a:r>
          </a:p>
        </p:txBody>
      </p:sp>
      <p:sp>
        <p:nvSpPr>
          <p:cNvPr id="19" name="Picture 1">
            <a:extLst>
              <a:ext uri="{FF2B5EF4-FFF2-40B4-BE49-F238E27FC236}">
                <a16:creationId xmlns:a16="http://schemas.microsoft.com/office/drawing/2014/main" id="{DEEA7EE7-413E-4F05-94D2-2DA6180164CA}"/>
              </a:ext>
            </a:extLst>
          </p:cNvPr>
          <p:cNvSpPr>
            <a:spLocks noGrp="1" noChangeAspect="1"/>
          </p:cNvSpPr>
          <p:nvPr>
            <p:ph type="pic" sz="quarter" idx="10"/>
          </p:nvPr>
        </p:nvSpPr>
        <p:spPr>
          <a:xfrm>
            <a:off x="1112987" y="1494713"/>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37" name="Name 1">
            <a:extLst>
              <a:ext uri="{FF2B5EF4-FFF2-40B4-BE49-F238E27FC236}">
                <a16:creationId xmlns:a16="http://schemas.microsoft.com/office/drawing/2014/main" id="{4B94D438-35CF-4631-8709-33AB89A0307E}"/>
              </a:ext>
            </a:extLst>
          </p:cNvPr>
          <p:cNvSpPr>
            <a:spLocks noGrp="1"/>
          </p:cNvSpPr>
          <p:nvPr>
            <p:ph type="body" sz="quarter" idx="12" hasCustomPrompt="1"/>
          </p:nvPr>
        </p:nvSpPr>
        <p:spPr>
          <a:xfrm>
            <a:off x="701078" y="2726695"/>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38" name="Title 1">
            <a:extLst>
              <a:ext uri="{FF2B5EF4-FFF2-40B4-BE49-F238E27FC236}">
                <a16:creationId xmlns:a16="http://schemas.microsoft.com/office/drawing/2014/main" id="{F34D25E2-243D-4B96-8C35-F96C56B3482F}"/>
              </a:ext>
            </a:extLst>
          </p:cNvPr>
          <p:cNvSpPr>
            <a:spLocks noGrp="1"/>
          </p:cNvSpPr>
          <p:nvPr>
            <p:ph type="body" sz="quarter" idx="13" hasCustomPrompt="1"/>
          </p:nvPr>
        </p:nvSpPr>
        <p:spPr>
          <a:xfrm>
            <a:off x="701078" y="3031226"/>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2" name="Picture 2">
            <a:extLst>
              <a:ext uri="{FF2B5EF4-FFF2-40B4-BE49-F238E27FC236}">
                <a16:creationId xmlns:a16="http://schemas.microsoft.com/office/drawing/2014/main" id="{E3A8C480-E935-0DA4-A150-7A798552D69B}"/>
              </a:ext>
            </a:extLst>
          </p:cNvPr>
          <p:cNvSpPr>
            <a:spLocks noGrp="1" noChangeAspect="1"/>
          </p:cNvSpPr>
          <p:nvPr>
            <p:ph type="pic" sz="quarter" idx="32"/>
          </p:nvPr>
        </p:nvSpPr>
        <p:spPr>
          <a:xfrm>
            <a:off x="3398962" y="1494713"/>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53" name="Name 2">
            <a:extLst>
              <a:ext uri="{FF2B5EF4-FFF2-40B4-BE49-F238E27FC236}">
                <a16:creationId xmlns:a16="http://schemas.microsoft.com/office/drawing/2014/main" id="{D53E72DD-B667-6F64-FC11-B158256A1D6A}"/>
              </a:ext>
            </a:extLst>
          </p:cNvPr>
          <p:cNvSpPr>
            <a:spLocks noGrp="1"/>
          </p:cNvSpPr>
          <p:nvPr>
            <p:ph type="body" sz="quarter" idx="33" hasCustomPrompt="1"/>
          </p:nvPr>
        </p:nvSpPr>
        <p:spPr>
          <a:xfrm>
            <a:off x="2987053" y="2726695"/>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54" name="Title 2">
            <a:extLst>
              <a:ext uri="{FF2B5EF4-FFF2-40B4-BE49-F238E27FC236}">
                <a16:creationId xmlns:a16="http://schemas.microsoft.com/office/drawing/2014/main" id="{1151B9AB-CBE4-1067-D049-3E69A0E78E18}"/>
              </a:ext>
            </a:extLst>
          </p:cNvPr>
          <p:cNvSpPr>
            <a:spLocks noGrp="1"/>
          </p:cNvSpPr>
          <p:nvPr>
            <p:ph type="body" sz="quarter" idx="34" hasCustomPrompt="1"/>
          </p:nvPr>
        </p:nvSpPr>
        <p:spPr>
          <a:xfrm>
            <a:off x="2987053" y="3031226"/>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5" name="Picture 3 ">
            <a:extLst>
              <a:ext uri="{FF2B5EF4-FFF2-40B4-BE49-F238E27FC236}">
                <a16:creationId xmlns:a16="http://schemas.microsoft.com/office/drawing/2014/main" id="{B3646944-CB74-48E5-20C3-42C4C0663CDF}"/>
              </a:ext>
            </a:extLst>
          </p:cNvPr>
          <p:cNvSpPr>
            <a:spLocks noGrp="1" noChangeAspect="1"/>
          </p:cNvSpPr>
          <p:nvPr>
            <p:ph type="pic" sz="quarter" idx="35"/>
          </p:nvPr>
        </p:nvSpPr>
        <p:spPr>
          <a:xfrm>
            <a:off x="5684937" y="1494713"/>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56" name="Name 3">
            <a:extLst>
              <a:ext uri="{FF2B5EF4-FFF2-40B4-BE49-F238E27FC236}">
                <a16:creationId xmlns:a16="http://schemas.microsoft.com/office/drawing/2014/main" id="{4E1E4910-6DC5-4CFB-72D7-6EF41C7392E6}"/>
              </a:ext>
            </a:extLst>
          </p:cNvPr>
          <p:cNvSpPr>
            <a:spLocks noGrp="1"/>
          </p:cNvSpPr>
          <p:nvPr>
            <p:ph type="body" sz="quarter" idx="36" hasCustomPrompt="1"/>
          </p:nvPr>
        </p:nvSpPr>
        <p:spPr>
          <a:xfrm>
            <a:off x="5273028" y="2726695"/>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57" name="Title 3">
            <a:extLst>
              <a:ext uri="{FF2B5EF4-FFF2-40B4-BE49-F238E27FC236}">
                <a16:creationId xmlns:a16="http://schemas.microsoft.com/office/drawing/2014/main" id="{694BBFD6-ACCD-92AD-91C9-FA5C1A7A9F62}"/>
              </a:ext>
            </a:extLst>
          </p:cNvPr>
          <p:cNvSpPr>
            <a:spLocks noGrp="1"/>
          </p:cNvSpPr>
          <p:nvPr>
            <p:ph type="body" sz="quarter" idx="37" hasCustomPrompt="1"/>
          </p:nvPr>
        </p:nvSpPr>
        <p:spPr>
          <a:xfrm>
            <a:off x="5273028" y="3031226"/>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58" name="Picture 4">
            <a:extLst>
              <a:ext uri="{FF2B5EF4-FFF2-40B4-BE49-F238E27FC236}">
                <a16:creationId xmlns:a16="http://schemas.microsoft.com/office/drawing/2014/main" id="{8646106B-DADA-406C-A020-501C2210B615}"/>
              </a:ext>
            </a:extLst>
          </p:cNvPr>
          <p:cNvSpPr>
            <a:spLocks noGrp="1" noChangeAspect="1"/>
          </p:cNvSpPr>
          <p:nvPr>
            <p:ph type="pic" sz="quarter" idx="38"/>
          </p:nvPr>
        </p:nvSpPr>
        <p:spPr>
          <a:xfrm>
            <a:off x="7970912" y="1494713"/>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59" name="Name 4">
            <a:extLst>
              <a:ext uri="{FF2B5EF4-FFF2-40B4-BE49-F238E27FC236}">
                <a16:creationId xmlns:a16="http://schemas.microsoft.com/office/drawing/2014/main" id="{6279EEA7-C6AB-434D-DDF6-9F7C6BCDE10A}"/>
              </a:ext>
            </a:extLst>
          </p:cNvPr>
          <p:cNvSpPr>
            <a:spLocks noGrp="1"/>
          </p:cNvSpPr>
          <p:nvPr>
            <p:ph type="body" sz="quarter" idx="39" hasCustomPrompt="1"/>
          </p:nvPr>
        </p:nvSpPr>
        <p:spPr>
          <a:xfrm>
            <a:off x="7559003" y="2726695"/>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60" name="Title 4">
            <a:extLst>
              <a:ext uri="{FF2B5EF4-FFF2-40B4-BE49-F238E27FC236}">
                <a16:creationId xmlns:a16="http://schemas.microsoft.com/office/drawing/2014/main" id="{E6AFB52F-3CFF-BC09-B703-6A62B9560C5A}"/>
              </a:ext>
            </a:extLst>
          </p:cNvPr>
          <p:cNvSpPr>
            <a:spLocks noGrp="1"/>
          </p:cNvSpPr>
          <p:nvPr>
            <p:ph type="body" sz="quarter" idx="40" hasCustomPrompt="1"/>
          </p:nvPr>
        </p:nvSpPr>
        <p:spPr>
          <a:xfrm>
            <a:off x="7559003" y="3031226"/>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61" name="Picture 5">
            <a:extLst>
              <a:ext uri="{FF2B5EF4-FFF2-40B4-BE49-F238E27FC236}">
                <a16:creationId xmlns:a16="http://schemas.microsoft.com/office/drawing/2014/main" id="{10E92D5F-57AC-A19A-FED7-7254BA223549}"/>
              </a:ext>
            </a:extLst>
          </p:cNvPr>
          <p:cNvSpPr>
            <a:spLocks noGrp="1" noChangeAspect="1"/>
          </p:cNvSpPr>
          <p:nvPr>
            <p:ph type="pic" sz="quarter" idx="41"/>
          </p:nvPr>
        </p:nvSpPr>
        <p:spPr>
          <a:xfrm>
            <a:off x="10256887" y="1494713"/>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62" name="Name 5">
            <a:extLst>
              <a:ext uri="{FF2B5EF4-FFF2-40B4-BE49-F238E27FC236}">
                <a16:creationId xmlns:a16="http://schemas.microsoft.com/office/drawing/2014/main" id="{3CEC1BD5-E4C9-59CE-7CCC-3444C64A28AA}"/>
              </a:ext>
            </a:extLst>
          </p:cNvPr>
          <p:cNvSpPr>
            <a:spLocks noGrp="1"/>
          </p:cNvSpPr>
          <p:nvPr>
            <p:ph type="body" sz="quarter" idx="42" hasCustomPrompt="1"/>
          </p:nvPr>
        </p:nvSpPr>
        <p:spPr>
          <a:xfrm>
            <a:off x="9844978" y="2726695"/>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63" name="Title 5">
            <a:extLst>
              <a:ext uri="{FF2B5EF4-FFF2-40B4-BE49-F238E27FC236}">
                <a16:creationId xmlns:a16="http://schemas.microsoft.com/office/drawing/2014/main" id="{D34A6BDA-F544-70E1-6388-E3C1BF5771E8}"/>
              </a:ext>
            </a:extLst>
          </p:cNvPr>
          <p:cNvSpPr>
            <a:spLocks noGrp="1"/>
          </p:cNvSpPr>
          <p:nvPr>
            <p:ph type="body" sz="quarter" idx="43" hasCustomPrompt="1"/>
          </p:nvPr>
        </p:nvSpPr>
        <p:spPr>
          <a:xfrm>
            <a:off x="9844978" y="3031226"/>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2" name="Slide Number Placeholder 7">
            <a:extLst>
              <a:ext uri="{FF2B5EF4-FFF2-40B4-BE49-F238E27FC236}">
                <a16:creationId xmlns:a16="http://schemas.microsoft.com/office/drawing/2014/main" id="{6B2BB980-4E85-2D86-1EAC-45585EEE7C2C}"/>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3" name="Footer Placeholder 6">
            <a:extLst>
              <a:ext uri="{FF2B5EF4-FFF2-40B4-BE49-F238E27FC236}">
                <a16:creationId xmlns:a16="http://schemas.microsoft.com/office/drawing/2014/main" id="{B0DB2D8A-6704-C1D6-5725-30487909476A}"/>
              </a:ext>
            </a:extLst>
          </p:cNvPr>
          <p:cNvSpPr>
            <a:spLocks noGrp="1"/>
          </p:cNvSpPr>
          <p:nvPr>
            <p:ph type="ftr" sz="quarter" idx="31"/>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4" name="Date Placeholder 4">
            <a:extLst>
              <a:ext uri="{FF2B5EF4-FFF2-40B4-BE49-F238E27FC236}">
                <a16:creationId xmlns:a16="http://schemas.microsoft.com/office/drawing/2014/main" id="{F6440522-CAB7-F461-F5BF-51C3530983D3}"/>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
        <p:nvSpPr>
          <p:cNvPr id="6" name="Picture 1">
            <a:extLst>
              <a:ext uri="{FF2B5EF4-FFF2-40B4-BE49-F238E27FC236}">
                <a16:creationId xmlns:a16="http://schemas.microsoft.com/office/drawing/2014/main" id="{72521944-24A4-E7C1-7474-2B6FF0394BDA}"/>
              </a:ext>
            </a:extLst>
          </p:cNvPr>
          <p:cNvSpPr>
            <a:spLocks noGrp="1" noChangeAspect="1"/>
          </p:cNvSpPr>
          <p:nvPr>
            <p:ph type="pic" sz="quarter" idx="44"/>
          </p:nvPr>
        </p:nvSpPr>
        <p:spPr>
          <a:xfrm>
            <a:off x="1112987" y="3810096"/>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7" name="Name 1">
            <a:extLst>
              <a:ext uri="{FF2B5EF4-FFF2-40B4-BE49-F238E27FC236}">
                <a16:creationId xmlns:a16="http://schemas.microsoft.com/office/drawing/2014/main" id="{FB00A11F-459A-98FB-66B0-1222171BD164}"/>
              </a:ext>
            </a:extLst>
          </p:cNvPr>
          <p:cNvSpPr>
            <a:spLocks noGrp="1"/>
          </p:cNvSpPr>
          <p:nvPr>
            <p:ph type="body" sz="quarter" idx="45" hasCustomPrompt="1"/>
          </p:nvPr>
        </p:nvSpPr>
        <p:spPr>
          <a:xfrm>
            <a:off x="701078" y="5042078"/>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8" name="Title 1">
            <a:extLst>
              <a:ext uri="{FF2B5EF4-FFF2-40B4-BE49-F238E27FC236}">
                <a16:creationId xmlns:a16="http://schemas.microsoft.com/office/drawing/2014/main" id="{66025BE5-0FFD-92F6-A4BA-CB6102BD8E75}"/>
              </a:ext>
            </a:extLst>
          </p:cNvPr>
          <p:cNvSpPr>
            <a:spLocks noGrp="1"/>
          </p:cNvSpPr>
          <p:nvPr>
            <p:ph type="body" sz="quarter" idx="46" hasCustomPrompt="1"/>
          </p:nvPr>
        </p:nvSpPr>
        <p:spPr>
          <a:xfrm>
            <a:off x="701078" y="5346609"/>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9" name="Picture 2">
            <a:extLst>
              <a:ext uri="{FF2B5EF4-FFF2-40B4-BE49-F238E27FC236}">
                <a16:creationId xmlns:a16="http://schemas.microsoft.com/office/drawing/2014/main" id="{144C0724-9767-678B-A5C4-93F92C82A294}"/>
              </a:ext>
            </a:extLst>
          </p:cNvPr>
          <p:cNvSpPr>
            <a:spLocks noGrp="1" noChangeAspect="1"/>
          </p:cNvSpPr>
          <p:nvPr>
            <p:ph type="pic" sz="quarter" idx="47"/>
          </p:nvPr>
        </p:nvSpPr>
        <p:spPr>
          <a:xfrm>
            <a:off x="3398962" y="3810096"/>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10" name="Name 2">
            <a:extLst>
              <a:ext uri="{FF2B5EF4-FFF2-40B4-BE49-F238E27FC236}">
                <a16:creationId xmlns:a16="http://schemas.microsoft.com/office/drawing/2014/main" id="{8200242F-3C33-4861-1BBB-5205F5F9B02F}"/>
              </a:ext>
            </a:extLst>
          </p:cNvPr>
          <p:cNvSpPr>
            <a:spLocks noGrp="1"/>
          </p:cNvSpPr>
          <p:nvPr>
            <p:ph type="body" sz="quarter" idx="48" hasCustomPrompt="1"/>
          </p:nvPr>
        </p:nvSpPr>
        <p:spPr>
          <a:xfrm>
            <a:off x="2987053" y="5042078"/>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1" name="Title 2">
            <a:extLst>
              <a:ext uri="{FF2B5EF4-FFF2-40B4-BE49-F238E27FC236}">
                <a16:creationId xmlns:a16="http://schemas.microsoft.com/office/drawing/2014/main" id="{78E243D4-1A0C-2B5D-0602-EC28F75F2CDF}"/>
              </a:ext>
            </a:extLst>
          </p:cNvPr>
          <p:cNvSpPr>
            <a:spLocks noGrp="1"/>
          </p:cNvSpPr>
          <p:nvPr>
            <p:ph type="body" sz="quarter" idx="49" hasCustomPrompt="1"/>
          </p:nvPr>
        </p:nvSpPr>
        <p:spPr>
          <a:xfrm>
            <a:off x="2987053" y="5346609"/>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2" name="Picture 3 ">
            <a:extLst>
              <a:ext uri="{FF2B5EF4-FFF2-40B4-BE49-F238E27FC236}">
                <a16:creationId xmlns:a16="http://schemas.microsoft.com/office/drawing/2014/main" id="{25BE96FF-1149-A871-059D-5FC5C5724DE2}"/>
              </a:ext>
            </a:extLst>
          </p:cNvPr>
          <p:cNvSpPr>
            <a:spLocks noGrp="1" noChangeAspect="1"/>
          </p:cNvSpPr>
          <p:nvPr>
            <p:ph type="pic" sz="quarter" idx="50"/>
          </p:nvPr>
        </p:nvSpPr>
        <p:spPr>
          <a:xfrm>
            <a:off x="5684937" y="3810096"/>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13" name="Name 3">
            <a:extLst>
              <a:ext uri="{FF2B5EF4-FFF2-40B4-BE49-F238E27FC236}">
                <a16:creationId xmlns:a16="http://schemas.microsoft.com/office/drawing/2014/main" id="{C79E27DB-CB5A-5B10-1D20-382BE231D8B4}"/>
              </a:ext>
            </a:extLst>
          </p:cNvPr>
          <p:cNvSpPr>
            <a:spLocks noGrp="1"/>
          </p:cNvSpPr>
          <p:nvPr>
            <p:ph type="body" sz="quarter" idx="51" hasCustomPrompt="1"/>
          </p:nvPr>
        </p:nvSpPr>
        <p:spPr>
          <a:xfrm>
            <a:off x="5273028" y="5042078"/>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4" name="Title 3">
            <a:extLst>
              <a:ext uri="{FF2B5EF4-FFF2-40B4-BE49-F238E27FC236}">
                <a16:creationId xmlns:a16="http://schemas.microsoft.com/office/drawing/2014/main" id="{E3168F24-D5E1-A01A-9FE4-02BBEBCAC256}"/>
              </a:ext>
            </a:extLst>
          </p:cNvPr>
          <p:cNvSpPr>
            <a:spLocks noGrp="1"/>
          </p:cNvSpPr>
          <p:nvPr>
            <p:ph type="body" sz="quarter" idx="52" hasCustomPrompt="1"/>
          </p:nvPr>
        </p:nvSpPr>
        <p:spPr>
          <a:xfrm>
            <a:off x="5273028" y="5346609"/>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5" name="Picture 4">
            <a:extLst>
              <a:ext uri="{FF2B5EF4-FFF2-40B4-BE49-F238E27FC236}">
                <a16:creationId xmlns:a16="http://schemas.microsoft.com/office/drawing/2014/main" id="{C28F1BA1-9C38-C15A-DAF0-7D7D17BF4911}"/>
              </a:ext>
            </a:extLst>
          </p:cNvPr>
          <p:cNvSpPr>
            <a:spLocks noGrp="1" noChangeAspect="1"/>
          </p:cNvSpPr>
          <p:nvPr>
            <p:ph type="pic" sz="quarter" idx="53"/>
          </p:nvPr>
        </p:nvSpPr>
        <p:spPr>
          <a:xfrm>
            <a:off x="7970912" y="3810096"/>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16" name="Name 4">
            <a:extLst>
              <a:ext uri="{FF2B5EF4-FFF2-40B4-BE49-F238E27FC236}">
                <a16:creationId xmlns:a16="http://schemas.microsoft.com/office/drawing/2014/main" id="{A736C04C-99C8-5B44-F5FF-04676206CDF7}"/>
              </a:ext>
            </a:extLst>
          </p:cNvPr>
          <p:cNvSpPr>
            <a:spLocks noGrp="1"/>
          </p:cNvSpPr>
          <p:nvPr>
            <p:ph type="body" sz="quarter" idx="54" hasCustomPrompt="1"/>
          </p:nvPr>
        </p:nvSpPr>
        <p:spPr>
          <a:xfrm>
            <a:off x="7559003" y="5042078"/>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17" name="Title 4">
            <a:extLst>
              <a:ext uri="{FF2B5EF4-FFF2-40B4-BE49-F238E27FC236}">
                <a16:creationId xmlns:a16="http://schemas.microsoft.com/office/drawing/2014/main" id="{1B6CC2B9-2432-DD61-FFD2-E986BE8E9F35}"/>
              </a:ext>
            </a:extLst>
          </p:cNvPr>
          <p:cNvSpPr>
            <a:spLocks noGrp="1"/>
          </p:cNvSpPr>
          <p:nvPr>
            <p:ph type="body" sz="quarter" idx="55" hasCustomPrompt="1"/>
          </p:nvPr>
        </p:nvSpPr>
        <p:spPr>
          <a:xfrm>
            <a:off x="7559003" y="5346609"/>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
        <p:nvSpPr>
          <p:cNvPr id="18" name="Picture 5">
            <a:extLst>
              <a:ext uri="{FF2B5EF4-FFF2-40B4-BE49-F238E27FC236}">
                <a16:creationId xmlns:a16="http://schemas.microsoft.com/office/drawing/2014/main" id="{3A558EAD-D220-0239-69EF-648F93A62478}"/>
              </a:ext>
            </a:extLst>
          </p:cNvPr>
          <p:cNvSpPr>
            <a:spLocks noGrp="1" noChangeAspect="1"/>
          </p:cNvSpPr>
          <p:nvPr>
            <p:ph type="pic" sz="quarter" idx="56"/>
          </p:nvPr>
        </p:nvSpPr>
        <p:spPr>
          <a:xfrm>
            <a:off x="10256887" y="3810096"/>
            <a:ext cx="1096422" cy="1097280"/>
          </a:xfrm>
          <a:prstGeom prst="ellipse">
            <a:avLst/>
          </a:prstGeom>
        </p:spPr>
        <p:txBody>
          <a:bodyPr/>
          <a:lstStyle>
            <a:lvl1pPr>
              <a:defRPr>
                <a:solidFill>
                  <a:schemeClr val="tx1"/>
                </a:solidFill>
              </a:defRPr>
            </a:lvl1pPr>
          </a:lstStyle>
          <a:p>
            <a:r>
              <a:rPr lang="en-US"/>
              <a:t>Click icon to add picture</a:t>
            </a:r>
            <a:endParaRPr lang="en-US" dirty="0"/>
          </a:p>
        </p:txBody>
      </p:sp>
      <p:sp>
        <p:nvSpPr>
          <p:cNvPr id="20" name="Name 5">
            <a:extLst>
              <a:ext uri="{FF2B5EF4-FFF2-40B4-BE49-F238E27FC236}">
                <a16:creationId xmlns:a16="http://schemas.microsoft.com/office/drawing/2014/main" id="{007E775B-15B1-5428-C8C9-4B614DEE17D1}"/>
              </a:ext>
            </a:extLst>
          </p:cNvPr>
          <p:cNvSpPr>
            <a:spLocks noGrp="1"/>
          </p:cNvSpPr>
          <p:nvPr>
            <p:ph type="body" sz="quarter" idx="57" hasCustomPrompt="1"/>
          </p:nvPr>
        </p:nvSpPr>
        <p:spPr>
          <a:xfrm>
            <a:off x="9844978" y="5042078"/>
            <a:ext cx="1920240" cy="298064"/>
          </a:xfrm>
        </p:spPr>
        <p:txBody>
          <a:bodyPr vert="horz" lIns="0" tIns="0" rIns="0" bIns="0" rtlCol="0" anchor="t" anchorCtr="0">
            <a:noAutofit/>
          </a:bodyPr>
          <a:lstStyle>
            <a:lvl1pPr algn="ctr">
              <a:lnSpc>
                <a:spcPct val="100000"/>
              </a:lnSpc>
              <a:defRPr lang="en-US" sz="1400" b="1"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name</a:t>
            </a:r>
          </a:p>
        </p:txBody>
      </p:sp>
      <p:sp>
        <p:nvSpPr>
          <p:cNvPr id="21" name="Title 5">
            <a:extLst>
              <a:ext uri="{FF2B5EF4-FFF2-40B4-BE49-F238E27FC236}">
                <a16:creationId xmlns:a16="http://schemas.microsoft.com/office/drawing/2014/main" id="{5A22EC85-7769-2401-038D-634693151760}"/>
              </a:ext>
            </a:extLst>
          </p:cNvPr>
          <p:cNvSpPr>
            <a:spLocks noGrp="1"/>
          </p:cNvSpPr>
          <p:nvPr>
            <p:ph type="body" sz="quarter" idx="58" hasCustomPrompt="1"/>
          </p:nvPr>
        </p:nvSpPr>
        <p:spPr>
          <a:xfrm>
            <a:off x="9844978" y="5346609"/>
            <a:ext cx="1920240" cy="248992"/>
          </a:xfrm>
        </p:spPr>
        <p:txBody>
          <a:bodyPr vert="horz" lIns="0" tIns="0" rIns="0" bIns="0" rtlCol="0" anchor="t" anchorCtr="0">
            <a:noAutofit/>
          </a:bodyPr>
          <a:lstStyle>
            <a:lvl1pPr algn="ctr">
              <a:lnSpc>
                <a:spcPct val="100000"/>
              </a:lnSpc>
              <a:defRPr lang="en-US" sz="1200" b="0" i="0" dirty="0">
                <a:solidFill>
                  <a:schemeClr val="tx1"/>
                </a:solidFill>
                <a:latin typeface="Oracle Sans Tab" panose="020B0503020204020204" pitchFamily="34" charset="0"/>
                <a:ea typeface="+mj-ea"/>
                <a:cs typeface="Oracle Sans Tab" panose="020B0503020204020204" pitchFamily="34" charset="0"/>
              </a:defRPr>
            </a:lvl1pPr>
          </a:lstStyle>
          <a:p>
            <a:pPr lvl="0">
              <a:spcBef>
                <a:spcPct val="0"/>
              </a:spcBef>
            </a:pPr>
            <a:r>
              <a:rPr lang="en-US" dirty="0"/>
              <a:t>Add speaker title</a:t>
            </a:r>
          </a:p>
        </p:txBody>
      </p:sp>
    </p:spTree>
    <p:extLst>
      <p:ext uri="{BB962C8B-B14F-4D97-AF65-F5344CB8AC3E}">
        <p14:creationId xmlns:p14="http://schemas.microsoft.com/office/powerpoint/2010/main" val="41606166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itle + 3points Ligh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127B8-6459-BEBA-D16E-9D17C5D2578E}"/>
              </a:ext>
            </a:extLst>
          </p:cNvPr>
          <p:cNvSpPr>
            <a:spLocks noGrp="1"/>
          </p:cNvSpPr>
          <p:nvPr>
            <p:ph type="title"/>
          </p:nvPr>
        </p:nvSpPr>
        <p:spPr>
          <a:xfrm>
            <a:off x="778406" y="1123950"/>
            <a:ext cx="4941769" cy="4610100"/>
          </a:xfrm>
          <a:prstGeom prst="rect">
            <a:avLst/>
          </a:prstGeom>
        </p:spPr>
        <p:txBody>
          <a:bodyPr anchor="ctr"/>
          <a:lstStyle>
            <a:lvl1pPr>
              <a:lnSpc>
                <a:spcPct val="100000"/>
              </a:lnSpc>
              <a:defRPr sz="3200" b="1">
                <a:solidFill>
                  <a:schemeClr val="tx1"/>
                </a:solidFill>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4A36FF17-F9F3-0957-AD05-F18D3D5D9623}"/>
              </a:ext>
            </a:extLst>
          </p:cNvPr>
          <p:cNvSpPr>
            <a:spLocks noGrp="1"/>
          </p:cNvSpPr>
          <p:nvPr>
            <p:ph type="body" sz="quarter" idx="12" hasCustomPrompt="1"/>
          </p:nvPr>
        </p:nvSpPr>
        <p:spPr>
          <a:xfrm>
            <a:off x="6095604" y="1308567"/>
            <a:ext cx="5277987" cy="1000125"/>
          </a:xfrm>
          <a:prstGeom prst="rect">
            <a:avLst/>
          </a:prstGeom>
        </p:spPr>
        <p:txBody>
          <a:bodyPr>
            <a:noAutofit/>
          </a:bodyPr>
          <a:lstStyle>
            <a:lvl1pPr marL="0" indent="0">
              <a:lnSpc>
                <a:spcPct val="100000"/>
              </a:lnSpc>
              <a:buNone/>
              <a:defRPr sz="1600" b="0" i="0">
                <a:solidFill>
                  <a:schemeClr val="tx1"/>
                </a:solidFill>
                <a:latin typeface="Oracle Sans Tab" panose="020B0503020204020204" pitchFamily="34" charset="0"/>
                <a:cs typeface="Oracle Sans Tab" panose="020B0503020204020204" pitchFamily="34" charset="0"/>
              </a:defRPr>
            </a:lvl1pPr>
          </a:lstStyle>
          <a:p>
            <a:pPr lvl="0"/>
            <a:r>
              <a:rPr lang="en-US" dirty="0"/>
              <a:t>Intro copy or subhead copy goes here, no more than 3 lines</a:t>
            </a:r>
          </a:p>
        </p:txBody>
      </p:sp>
      <p:sp>
        <p:nvSpPr>
          <p:cNvPr id="8" name="Picture Placeholder 7">
            <a:extLst>
              <a:ext uri="{FF2B5EF4-FFF2-40B4-BE49-F238E27FC236}">
                <a16:creationId xmlns:a16="http://schemas.microsoft.com/office/drawing/2014/main" id="{30B7A9DC-8DB8-E382-172A-A425B0E9AA9C}"/>
              </a:ext>
            </a:extLst>
          </p:cNvPr>
          <p:cNvSpPr>
            <a:spLocks noGrp="1"/>
          </p:cNvSpPr>
          <p:nvPr>
            <p:ph type="pic" sz="quarter" idx="13" hasCustomPrompt="1"/>
          </p:nvPr>
        </p:nvSpPr>
        <p:spPr>
          <a:xfrm>
            <a:off x="6095603" y="2381250"/>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0" name="Text Placeholder 9">
            <a:extLst>
              <a:ext uri="{FF2B5EF4-FFF2-40B4-BE49-F238E27FC236}">
                <a16:creationId xmlns:a16="http://schemas.microsoft.com/office/drawing/2014/main" id="{566D40C5-F7F2-3539-6999-2D283256E3C1}"/>
              </a:ext>
            </a:extLst>
          </p:cNvPr>
          <p:cNvSpPr>
            <a:spLocks noGrp="1"/>
          </p:cNvSpPr>
          <p:nvPr>
            <p:ph type="body" sz="quarter" idx="14" hasCustomPrompt="1"/>
          </p:nvPr>
        </p:nvSpPr>
        <p:spPr>
          <a:xfrm>
            <a:off x="7010856" y="252916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11" name="Picture Placeholder 7">
            <a:extLst>
              <a:ext uri="{FF2B5EF4-FFF2-40B4-BE49-F238E27FC236}">
                <a16:creationId xmlns:a16="http://schemas.microsoft.com/office/drawing/2014/main" id="{0991BEB9-51BB-F077-EC9E-195DA698686E}"/>
              </a:ext>
            </a:extLst>
          </p:cNvPr>
          <p:cNvSpPr>
            <a:spLocks noGrp="1"/>
          </p:cNvSpPr>
          <p:nvPr>
            <p:ph type="pic" sz="quarter" idx="15" hasCustomPrompt="1"/>
          </p:nvPr>
        </p:nvSpPr>
        <p:spPr>
          <a:xfrm>
            <a:off x="6095603" y="3429001"/>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2" name="Text Placeholder 9">
            <a:extLst>
              <a:ext uri="{FF2B5EF4-FFF2-40B4-BE49-F238E27FC236}">
                <a16:creationId xmlns:a16="http://schemas.microsoft.com/office/drawing/2014/main" id="{6D1033AF-581A-B853-652D-A540146FD490}"/>
              </a:ext>
            </a:extLst>
          </p:cNvPr>
          <p:cNvSpPr>
            <a:spLocks noGrp="1"/>
          </p:cNvSpPr>
          <p:nvPr>
            <p:ph type="body" sz="quarter" idx="16" hasCustomPrompt="1"/>
          </p:nvPr>
        </p:nvSpPr>
        <p:spPr>
          <a:xfrm>
            <a:off x="7010856" y="357691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13" name="Picture Placeholder 7">
            <a:extLst>
              <a:ext uri="{FF2B5EF4-FFF2-40B4-BE49-F238E27FC236}">
                <a16:creationId xmlns:a16="http://schemas.microsoft.com/office/drawing/2014/main" id="{CC3296DC-4AB5-F02C-2B70-0A1223A2FA07}"/>
              </a:ext>
            </a:extLst>
          </p:cNvPr>
          <p:cNvSpPr>
            <a:spLocks noGrp="1"/>
          </p:cNvSpPr>
          <p:nvPr>
            <p:ph type="pic" sz="quarter" idx="17" hasCustomPrompt="1"/>
          </p:nvPr>
        </p:nvSpPr>
        <p:spPr>
          <a:xfrm>
            <a:off x="6095603" y="4476751"/>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4" name="Text Placeholder 9">
            <a:extLst>
              <a:ext uri="{FF2B5EF4-FFF2-40B4-BE49-F238E27FC236}">
                <a16:creationId xmlns:a16="http://schemas.microsoft.com/office/drawing/2014/main" id="{D1ACBBE6-39A5-38B2-48B9-953EF0B15CAA}"/>
              </a:ext>
            </a:extLst>
          </p:cNvPr>
          <p:cNvSpPr>
            <a:spLocks noGrp="1"/>
          </p:cNvSpPr>
          <p:nvPr>
            <p:ph type="body" sz="quarter" idx="18" hasCustomPrompt="1"/>
          </p:nvPr>
        </p:nvSpPr>
        <p:spPr>
          <a:xfrm>
            <a:off x="7010856" y="462466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3" name="Slide Number Placeholder 5">
            <a:extLst>
              <a:ext uri="{FF2B5EF4-FFF2-40B4-BE49-F238E27FC236}">
                <a16:creationId xmlns:a16="http://schemas.microsoft.com/office/drawing/2014/main" id="{28FB87FE-17B5-F9E9-709A-0B45CF7A69A0}"/>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149EA8E9-ED27-F122-7091-4B0663BBD452}"/>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7" name="Date Placeholder 3">
            <a:extLst>
              <a:ext uri="{FF2B5EF4-FFF2-40B4-BE49-F238E27FC236}">
                <a16:creationId xmlns:a16="http://schemas.microsoft.com/office/drawing/2014/main" id="{54DD5434-5084-63C2-861B-6F2CF4BBA245}"/>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4972143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Title + 3points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127B8-6459-BEBA-D16E-9D17C5D2578E}"/>
              </a:ext>
            </a:extLst>
          </p:cNvPr>
          <p:cNvSpPr>
            <a:spLocks noGrp="1"/>
          </p:cNvSpPr>
          <p:nvPr>
            <p:ph type="title"/>
          </p:nvPr>
        </p:nvSpPr>
        <p:spPr>
          <a:xfrm>
            <a:off x="778406" y="1123950"/>
            <a:ext cx="4941769" cy="4610100"/>
          </a:xfrm>
          <a:prstGeom prst="rect">
            <a:avLst/>
          </a:prstGeom>
        </p:spPr>
        <p:txBody>
          <a:bodyPr anchor="ctr"/>
          <a:lstStyle>
            <a:lvl1pPr>
              <a:lnSpc>
                <a:spcPct val="100000"/>
              </a:lnSpc>
              <a:defRPr sz="3200" b="1">
                <a:solidFill>
                  <a:schemeClr val="tx1"/>
                </a:solidFill>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4A36FF17-F9F3-0957-AD05-F18D3D5D9623}"/>
              </a:ext>
            </a:extLst>
          </p:cNvPr>
          <p:cNvSpPr>
            <a:spLocks noGrp="1"/>
          </p:cNvSpPr>
          <p:nvPr>
            <p:ph type="body" sz="quarter" idx="12" hasCustomPrompt="1"/>
          </p:nvPr>
        </p:nvSpPr>
        <p:spPr>
          <a:xfrm>
            <a:off x="6095604" y="1308567"/>
            <a:ext cx="5277987" cy="1000125"/>
          </a:xfrm>
          <a:prstGeom prst="rect">
            <a:avLst/>
          </a:prstGeom>
        </p:spPr>
        <p:txBody>
          <a:bodyPr>
            <a:noAutofit/>
          </a:bodyPr>
          <a:lstStyle>
            <a:lvl1pPr marL="0" indent="0">
              <a:lnSpc>
                <a:spcPct val="100000"/>
              </a:lnSpc>
              <a:buNone/>
              <a:defRPr sz="1600" b="0" i="0">
                <a:solidFill>
                  <a:schemeClr val="tx1"/>
                </a:solidFill>
                <a:latin typeface="Oracle Sans Tab" panose="020B0503020204020204" pitchFamily="34" charset="0"/>
                <a:cs typeface="Oracle Sans Tab" panose="020B0503020204020204" pitchFamily="34" charset="0"/>
              </a:defRPr>
            </a:lvl1pPr>
          </a:lstStyle>
          <a:p>
            <a:pPr lvl="0"/>
            <a:r>
              <a:rPr lang="en-US" dirty="0"/>
              <a:t>Intro copy or subhead copy goes here, no more than 3 lines</a:t>
            </a:r>
          </a:p>
        </p:txBody>
      </p:sp>
      <p:sp>
        <p:nvSpPr>
          <p:cNvPr id="8" name="Picture Placeholder 7">
            <a:extLst>
              <a:ext uri="{FF2B5EF4-FFF2-40B4-BE49-F238E27FC236}">
                <a16:creationId xmlns:a16="http://schemas.microsoft.com/office/drawing/2014/main" id="{30B7A9DC-8DB8-E382-172A-A425B0E9AA9C}"/>
              </a:ext>
            </a:extLst>
          </p:cNvPr>
          <p:cNvSpPr>
            <a:spLocks noGrp="1"/>
          </p:cNvSpPr>
          <p:nvPr>
            <p:ph type="pic" sz="quarter" idx="13" hasCustomPrompt="1"/>
          </p:nvPr>
        </p:nvSpPr>
        <p:spPr>
          <a:xfrm>
            <a:off x="6095603" y="2381250"/>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0" name="Text Placeholder 9">
            <a:extLst>
              <a:ext uri="{FF2B5EF4-FFF2-40B4-BE49-F238E27FC236}">
                <a16:creationId xmlns:a16="http://schemas.microsoft.com/office/drawing/2014/main" id="{566D40C5-F7F2-3539-6999-2D283256E3C1}"/>
              </a:ext>
            </a:extLst>
          </p:cNvPr>
          <p:cNvSpPr>
            <a:spLocks noGrp="1"/>
          </p:cNvSpPr>
          <p:nvPr>
            <p:ph type="body" sz="quarter" idx="14" hasCustomPrompt="1"/>
          </p:nvPr>
        </p:nvSpPr>
        <p:spPr>
          <a:xfrm>
            <a:off x="7010856" y="252916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11" name="Picture Placeholder 7">
            <a:extLst>
              <a:ext uri="{FF2B5EF4-FFF2-40B4-BE49-F238E27FC236}">
                <a16:creationId xmlns:a16="http://schemas.microsoft.com/office/drawing/2014/main" id="{0991BEB9-51BB-F077-EC9E-195DA698686E}"/>
              </a:ext>
            </a:extLst>
          </p:cNvPr>
          <p:cNvSpPr>
            <a:spLocks noGrp="1"/>
          </p:cNvSpPr>
          <p:nvPr>
            <p:ph type="pic" sz="quarter" idx="15" hasCustomPrompt="1"/>
          </p:nvPr>
        </p:nvSpPr>
        <p:spPr>
          <a:xfrm>
            <a:off x="6095603" y="3429001"/>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2" name="Text Placeholder 9">
            <a:extLst>
              <a:ext uri="{FF2B5EF4-FFF2-40B4-BE49-F238E27FC236}">
                <a16:creationId xmlns:a16="http://schemas.microsoft.com/office/drawing/2014/main" id="{6D1033AF-581A-B853-652D-A540146FD490}"/>
              </a:ext>
            </a:extLst>
          </p:cNvPr>
          <p:cNvSpPr>
            <a:spLocks noGrp="1"/>
          </p:cNvSpPr>
          <p:nvPr>
            <p:ph type="body" sz="quarter" idx="16" hasCustomPrompt="1"/>
          </p:nvPr>
        </p:nvSpPr>
        <p:spPr>
          <a:xfrm>
            <a:off x="7010856" y="357691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13" name="Picture Placeholder 7">
            <a:extLst>
              <a:ext uri="{FF2B5EF4-FFF2-40B4-BE49-F238E27FC236}">
                <a16:creationId xmlns:a16="http://schemas.microsoft.com/office/drawing/2014/main" id="{CC3296DC-4AB5-F02C-2B70-0A1223A2FA07}"/>
              </a:ext>
            </a:extLst>
          </p:cNvPr>
          <p:cNvSpPr>
            <a:spLocks noGrp="1"/>
          </p:cNvSpPr>
          <p:nvPr>
            <p:ph type="pic" sz="quarter" idx="17" hasCustomPrompt="1"/>
          </p:nvPr>
        </p:nvSpPr>
        <p:spPr>
          <a:xfrm>
            <a:off x="6095603" y="4476751"/>
            <a:ext cx="667587" cy="667544"/>
          </a:xfrm>
          <a:prstGeom prst="rect">
            <a:avLst/>
          </a:prstGeom>
        </p:spPr>
        <p:txBody>
          <a:bodyPr anchor="ctr">
            <a:normAutofit/>
          </a:bodyPr>
          <a:lstStyle>
            <a:lvl1pPr marL="0" indent="0" algn="ctr">
              <a:buNone/>
              <a:defRPr sz="1600">
                <a:solidFill>
                  <a:schemeClr val="tx1"/>
                </a:solidFill>
              </a:defRPr>
            </a:lvl1pPr>
          </a:lstStyle>
          <a:p>
            <a:r>
              <a:rPr lang="en-US" dirty="0"/>
              <a:t>Icon</a:t>
            </a:r>
          </a:p>
        </p:txBody>
      </p:sp>
      <p:sp>
        <p:nvSpPr>
          <p:cNvPr id="14" name="Text Placeholder 9">
            <a:extLst>
              <a:ext uri="{FF2B5EF4-FFF2-40B4-BE49-F238E27FC236}">
                <a16:creationId xmlns:a16="http://schemas.microsoft.com/office/drawing/2014/main" id="{D1ACBBE6-39A5-38B2-48B9-953EF0B15CAA}"/>
              </a:ext>
            </a:extLst>
          </p:cNvPr>
          <p:cNvSpPr>
            <a:spLocks noGrp="1"/>
          </p:cNvSpPr>
          <p:nvPr>
            <p:ph type="body" sz="quarter" idx="18" hasCustomPrompt="1"/>
          </p:nvPr>
        </p:nvSpPr>
        <p:spPr>
          <a:xfrm>
            <a:off x="7010856" y="4624668"/>
            <a:ext cx="4781861" cy="667544"/>
          </a:xfrm>
          <a:prstGeom prst="rect">
            <a:avLst/>
          </a:prstGeom>
        </p:spPr>
        <p:txBody>
          <a:bodyPr>
            <a:noAutofit/>
          </a:bodyPr>
          <a:lstStyle>
            <a:lvl1pPr marL="0" indent="0">
              <a:lnSpc>
                <a:spcPct val="100000"/>
              </a:lnSpc>
              <a:buNone/>
              <a:defRPr sz="1600">
                <a:solidFill>
                  <a:schemeClr val="tx1"/>
                </a:solidFill>
              </a:defRPr>
            </a:lvl1pPr>
          </a:lstStyle>
          <a:p>
            <a:pPr lvl="0"/>
            <a:r>
              <a:rPr lang="en-US" dirty="0"/>
              <a:t>Copy goes here, do not exceed 2 lines of copy</a:t>
            </a:r>
          </a:p>
        </p:txBody>
      </p:sp>
      <p:sp>
        <p:nvSpPr>
          <p:cNvPr id="4" name="Date Placeholder 3">
            <a:extLst>
              <a:ext uri="{FF2B5EF4-FFF2-40B4-BE49-F238E27FC236}">
                <a16:creationId xmlns:a16="http://schemas.microsoft.com/office/drawing/2014/main" id="{998C7B89-9919-27D5-3CA3-59231744A8D1}"/>
              </a:ext>
            </a:extLst>
          </p:cNvPr>
          <p:cNvSpPr>
            <a:spLocks noGrp="1"/>
          </p:cNvSpPr>
          <p:nvPr>
            <p:ph type="dt" sz="half" idx="19"/>
          </p:nvPr>
        </p:nvSpPr>
        <p:spPr/>
        <p:txBody>
          <a:bodyPr/>
          <a:lstStyle>
            <a:lvl1pPr>
              <a:defRPr>
                <a:solidFill>
                  <a:srgbClr val="AEA8A2"/>
                </a:solidFill>
              </a:defRPr>
            </a:lvl1pPr>
          </a:lstStyle>
          <a:p>
            <a:r>
              <a:rPr lang="en-US"/>
              <a:t>[Date]</a:t>
            </a:r>
            <a:endParaRPr lang="en-US" dirty="0"/>
          </a:p>
        </p:txBody>
      </p:sp>
      <p:sp>
        <p:nvSpPr>
          <p:cNvPr id="9" name="Footer Placeholder 8">
            <a:extLst>
              <a:ext uri="{FF2B5EF4-FFF2-40B4-BE49-F238E27FC236}">
                <a16:creationId xmlns:a16="http://schemas.microsoft.com/office/drawing/2014/main" id="{3E870DE9-DE63-752A-F432-5906F9312978}"/>
              </a:ext>
            </a:extLst>
          </p:cNvPr>
          <p:cNvSpPr>
            <a:spLocks noGrp="1"/>
          </p:cNvSpPr>
          <p:nvPr>
            <p:ph type="ftr" sz="quarter" idx="20"/>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5" name="Slide Number Placeholder 14">
            <a:extLst>
              <a:ext uri="{FF2B5EF4-FFF2-40B4-BE49-F238E27FC236}">
                <a16:creationId xmlns:a16="http://schemas.microsoft.com/office/drawing/2014/main" id="{883696C6-F350-8E61-ECA5-EDD80B9EF607}"/>
              </a:ext>
            </a:extLst>
          </p:cNvPr>
          <p:cNvSpPr>
            <a:spLocks noGrp="1"/>
          </p:cNvSpPr>
          <p:nvPr>
            <p:ph type="sldNum" sz="quarter" idx="21"/>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276478816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ight - Title">
    <p:bg>
      <p:bgRef idx="1001">
        <a:schemeClr val="bg2"/>
      </p:bgRef>
    </p:bg>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Slide Number Placeholder 5">
            <a:extLst>
              <a:ext uri="{FF2B5EF4-FFF2-40B4-BE49-F238E27FC236}">
                <a16:creationId xmlns:a16="http://schemas.microsoft.com/office/drawing/2014/main" id="{0196566A-34C0-2909-1BBA-2F1E01266A07}"/>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4" name="Footer Placeholder 4">
            <a:extLst>
              <a:ext uri="{FF2B5EF4-FFF2-40B4-BE49-F238E27FC236}">
                <a16:creationId xmlns:a16="http://schemas.microsoft.com/office/drawing/2014/main" id="{47D75A6B-90D9-58CE-7BC7-31C53C19C8F9}"/>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5" name="Date Placeholder 3">
            <a:extLst>
              <a:ext uri="{FF2B5EF4-FFF2-40B4-BE49-F238E27FC236}">
                <a16:creationId xmlns:a16="http://schemas.microsoft.com/office/drawing/2014/main" id="{33C7F88C-022C-DC8C-F4BA-18F89F1E4ADA}"/>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12307516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Dark - Title">
    <p:bg>
      <p:bgRef idx="1001">
        <a:schemeClr val="bg2"/>
      </p:bgRef>
    </p:bg>
    <p:spTree>
      <p:nvGrpSpPr>
        <p:cNvPr id="1" name=""/>
        <p:cNvGrpSpPr/>
        <p:nvPr/>
      </p:nvGrpSpPr>
      <p:grpSpPr>
        <a:xfrm>
          <a:off x="0" y="0"/>
          <a:ext cx="0" cy="0"/>
          <a:chOff x="0" y="0"/>
          <a:chExt cx="0" cy="0"/>
        </a:xfrm>
      </p:grpSpPr>
      <p:sp>
        <p:nvSpPr>
          <p:cNvPr id="8" name="Title 3">
            <a:extLst>
              <a:ext uri="{FF2B5EF4-FFF2-40B4-BE49-F238E27FC236}">
                <a16:creationId xmlns:a16="http://schemas.microsoft.com/office/drawing/2014/main" id="{0638DF7B-BBB6-684E-A5BB-80F1125943EF}"/>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Title</a:t>
            </a:r>
          </a:p>
        </p:txBody>
      </p:sp>
      <p:sp>
        <p:nvSpPr>
          <p:cNvPr id="9" name="Date Placeholder 8">
            <a:extLst>
              <a:ext uri="{FF2B5EF4-FFF2-40B4-BE49-F238E27FC236}">
                <a16:creationId xmlns:a16="http://schemas.microsoft.com/office/drawing/2014/main" id="{4ACA5DC3-86B0-1F65-3F2B-CA7D6A4147D2}"/>
              </a:ext>
            </a:extLst>
          </p:cNvPr>
          <p:cNvSpPr>
            <a:spLocks noGrp="1"/>
          </p:cNvSpPr>
          <p:nvPr>
            <p:ph type="dt" sz="half" idx="10"/>
          </p:nvPr>
        </p:nvSpPr>
        <p:spPr/>
        <p:txBody>
          <a:bodyPr/>
          <a:lstStyle>
            <a:lvl1pPr>
              <a:defRPr>
                <a:solidFill>
                  <a:srgbClr val="AEA8A2"/>
                </a:solidFill>
              </a:defRPr>
            </a:lvl1pPr>
          </a:lstStyle>
          <a:p>
            <a:r>
              <a:rPr lang="en-US"/>
              <a:t>[Date]</a:t>
            </a:r>
            <a:endParaRPr lang="en-US" dirty="0"/>
          </a:p>
        </p:txBody>
      </p:sp>
      <p:sp>
        <p:nvSpPr>
          <p:cNvPr id="10" name="Footer Placeholder 9">
            <a:extLst>
              <a:ext uri="{FF2B5EF4-FFF2-40B4-BE49-F238E27FC236}">
                <a16:creationId xmlns:a16="http://schemas.microsoft.com/office/drawing/2014/main" id="{8EEC5612-9EFC-A5C7-60F5-422AA3E3BA9F}"/>
              </a:ext>
            </a:extLst>
          </p:cNvPr>
          <p:cNvSpPr>
            <a:spLocks noGrp="1"/>
          </p:cNvSpPr>
          <p:nvPr>
            <p:ph type="ftr" sz="quarter" idx="11"/>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1" name="Slide Number Placeholder 10">
            <a:extLst>
              <a:ext uri="{FF2B5EF4-FFF2-40B4-BE49-F238E27FC236}">
                <a16:creationId xmlns:a16="http://schemas.microsoft.com/office/drawing/2014/main" id="{B01A2761-9610-DAD1-E4E2-18899B9B522F}"/>
              </a:ext>
            </a:extLst>
          </p:cNvPr>
          <p:cNvSpPr>
            <a:spLocks noGrp="1"/>
          </p:cNvSpPr>
          <p:nvPr>
            <p:ph type="sldNum" sz="quarter" idx="12"/>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123385318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ight - Title/Subtitle">
    <p:bg>
      <p:bgRef idx="1001">
        <a:schemeClr val="bg2"/>
      </p:bgRef>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C6A8D35-C90D-428D-8E15-6F958679D947}"/>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Subtitle">
            <a:extLst>
              <a:ext uri="{FF2B5EF4-FFF2-40B4-BE49-F238E27FC236}">
                <a16:creationId xmlns:a16="http://schemas.microsoft.com/office/drawing/2014/main" id="{120DA5B7-17E8-2CF4-4B51-F677DF6CE73C}"/>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2" name="Slide Number Placeholder 5">
            <a:extLst>
              <a:ext uri="{FF2B5EF4-FFF2-40B4-BE49-F238E27FC236}">
                <a16:creationId xmlns:a16="http://schemas.microsoft.com/office/drawing/2014/main" id="{DBEEF32F-ED74-47E3-D2C3-F1B1AD13F3F5}"/>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7" name="Footer Placeholder 4">
            <a:extLst>
              <a:ext uri="{FF2B5EF4-FFF2-40B4-BE49-F238E27FC236}">
                <a16:creationId xmlns:a16="http://schemas.microsoft.com/office/drawing/2014/main" id="{DFD6C787-D3B4-031A-8D4C-3A19D9BDFA78}"/>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8" name="Date Placeholder 3">
            <a:extLst>
              <a:ext uri="{FF2B5EF4-FFF2-40B4-BE49-F238E27FC236}">
                <a16:creationId xmlns:a16="http://schemas.microsoft.com/office/drawing/2014/main" id="{005CA9E8-9559-78FA-E425-B044F817EEE2}"/>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13118533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Dark - Title/Subtitle">
    <p:bg>
      <p:bgRef idx="1001">
        <a:schemeClr val="bg1"/>
      </p:bgRef>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71FF06-338B-46FE-B4FE-F72B7ABAED7F}"/>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6" name="Subtitle">
            <a:extLst>
              <a:ext uri="{FF2B5EF4-FFF2-40B4-BE49-F238E27FC236}">
                <a16:creationId xmlns:a16="http://schemas.microsoft.com/office/drawing/2014/main" id="{756DCC98-315C-61EE-3BD9-275F39B0D5BB}"/>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5" name="Slide Number Placeholder 7">
            <a:extLst>
              <a:ext uri="{FF2B5EF4-FFF2-40B4-BE49-F238E27FC236}">
                <a16:creationId xmlns:a16="http://schemas.microsoft.com/office/drawing/2014/main" id="{0511B848-5314-5CFA-E302-CF9747E005C9}"/>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8" name="Footer Placeholder 6">
            <a:extLst>
              <a:ext uri="{FF2B5EF4-FFF2-40B4-BE49-F238E27FC236}">
                <a16:creationId xmlns:a16="http://schemas.microsoft.com/office/drawing/2014/main" id="{68D47112-C304-3F08-B268-4678B7957255}"/>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9" name="Date Placeholder 4">
            <a:extLst>
              <a:ext uri="{FF2B5EF4-FFF2-40B4-BE49-F238E27FC236}">
                <a16:creationId xmlns:a16="http://schemas.microsoft.com/office/drawing/2014/main" id="{E986AE2C-3C8D-7087-0A03-7B9F6CF293A3}"/>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263620976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ight - Title 1 Column">
    <p:bg>
      <p:bgRef idx="1001">
        <a:schemeClr val="bg2"/>
      </p:bgRef>
    </p:bg>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B4B5BB6C-77A2-4299-98DB-F23A8BBC354D}"/>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2" name="Content">
            <a:extLst>
              <a:ext uri="{FF2B5EF4-FFF2-40B4-BE49-F238E27FC236}">
                <a16:creationId xmlns:a16="http://schemas.microsoft.com/office/drawing/2014/main" id="{5D03235E-81C6-F058-9141-4468DA219785}"/>
              </a:ext>
            </a:extLst>
          </p:cNvPr>
          <p:cNvSpPr>
            <a:spLocks noGrp="1"/>
          </p:cNvSpPr>
          <p:nvPr>
            <p:ph sz="quarter" idx="14"/>
          </p:nvPr>
        </p:nvSpPr>
        <p:spPr>
          <a:xfrm>
            <a:off x="766762" y="1600199"/>
            <a:ext cx="10671048"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a:extLst>
              <a:ext uri="{FF2B5EF4-FFF2-40B4-BE49-F238E27FC236}">
                <a16:creationId xmlns:a16="http://schemas.microsoft.com/office/drawing/2014/main" id="{5D441708-8B15-4FCB-89B4-E673D271FDD5}"/>
              </a:ext>
            </a:extLst>
          </p:cNvPr>
          <p:cNvSpPr>
            <a:spLocks noGrp="1"/>
          </p:cNvSpPr>
          <p:nvPr>
            <p:ph type="sldNum" sz="quarter" idx="4"/>
          </p:nvPr>
        </p:nvSpPr>
        <p:spPr>
          <a:xfrm>
            <a:off x="762000" y="6423660"/>
            <a:ext cx="365760" cy="365760"/>
          </a:xfrm>
          <a:prstGeom prst="rect">
            <a:avLst/>
          </a:prstGeom>
        </p:spPr>
        <p:txBody>
          <a:bodyPr vert="horz" lIns="0" tIns="0" rIns="0" bIns="0" rtlCol="0" anchor="ctr"/>
          <a:lstStyle>
            <a:lvl1pPr algn="l">
              <a:defRPr sz="800">
                <a:solidFill>
                  <a:srgbClr val="514C47"/>
                </a:solidFill>
                <a:latin typeface="+mn-lt"/>
              </a:defRPr>
            </a:lvl1pPr>
          </a:lstStyle>
          <a:p>
            <a:fld id="{345D60D9-5372-5F40-9443-0F9AE5BDC3C8}" type="slidenum">
              <a:rPr lang="en-US" smtClean="0"/>
              <a:pPr/>
              <a:t>‹#›</a:t>
            </a:fld>
            <a:endParaRPr lang="en-US" dirty="0"/>
          </a:p>
        </p:txBody>
      </p:sp>
      <p:sp>
        <p:nvSpPr>
          <p:cNvPr id="18" name="Footer">
            <a:extLst>
              <a:ext uri="{FF2B5EF4-FFF2-40B4-BE49-F238E27FC236}">
                <a16:creationId xmlns:a16="http://schemas.microsoft.com/office/drawing/2014/main" id="{C80D3E3D-D429-473E-903C-04622CCE81D0}"/>
              </a:ext>
            </a:extLst>
          </p:cNvPr>
          <p:cNvSpPr>
            <a:spLocks noGrp="1"/>
          </p:cNvSpPr>
          <p:nvPr>
            <p:ph type="ftr" sz="quarter" idx="3"/>
          </p:nvPr>
        </p:nvSpPr>
        <p:spPr>
          <a:xfrm>
            <a:off x="1127759" y="6423978"/>
            <a:ext cx="5745379" cy="365125"/>
          </a:xfrm>
          <a:prstGeom prst="rect">
            <a:avLst/>
          </a:prstGeom>
        </p:spPr>
        <p:txBody>
          <a:bodyPr vert="horz" lIns="0" tIns="0" rIns="0" bIns="0" rtlCol="0" anchor="ctr"/>
          <a:lstStyle>
            <a:lvl1pPr algn="l">
              <a:defRPr sz="800">
                <a:solidFill>
                  <a:srgbClr val="514C47"/>
                </a:solidFill>
                <a:latin typeface="+mn-lt"/>
              </a:defRPr>
            </a:lvl1pPr>
          </a:lstStyle>
          <a:p>
            <a:r>
              <a:rPr lang="en-US"/>
              <a:t>Copyright © 2026, Oracle and/or its affiliates |  Confidential: Internal/Restricted/Highly Restricted</a:t>
            </a:r>
            <a:endParaRPr lang="en-US" dirty="0"/>
          </a:p>
        </p:txBody>
      </p:sp>
      <p:sp>
        <p:nvSpPr>
          <p:cNvPr id="19" name="Date">
            <a:extLst>
              <a:ext uri="{FF2B5EF4-FFF2-40B4-BE49-F238E27FC236}">
                <a16:creationId xmlns:a16="http://schemas.microsoft.com/office/drawing/2014/main" id="{2702B7E4-DD93-4403-964F-982773FE3422}"/>
              </a:ext>
            </a:extLst>
          </p:cNvPr>
          <p:cNvSpPr>
            <a:spLocks noGrp="1"/>
          </p:cNvSpPr>
          <p:nvPr>
            <p:ph type="dt" sz="half" idx="2"/>
          </p:nvPr>
        </p:nvSpPr>
        <p:spPr>
          <a:xfrm>
            <a:off x="6873138" y="6425604"/>
            <a:ext cx="2743200" cy="363500"/>
          </a:xfrm>
          <a:prstGeom prst="rect">
            <a:avLst/>
          </a:prstGeom>
        </p:spPr>
        <p:txBody>
          <a:bodyPr vert="horz" lIns="0" tIns="0" rIns="0" bIns="0" rtlCol="0" anchor="ctr"/>
          <a:lstStyle>
            <a:lvl1pPr>
              <a:defRPr lang="en-US" sz="800" smtClean="0">
                <a:solidFill>
                  <a:srgbClr val="514C47"/>
                </a:solidFill>
                <a:latin typeface="+mn-lt"/>
              </a:defRPr>
            </a:lvl1pPr>
          </a:lstStyle>
          <a:p>
            <a:r>
              <a:rPr lang="en-US"/>
              <a:t>[Date]</a:t>
            </a:r>
            <a:endParaRPr lang="en-US" dirty="0"/>
          </a:p>
        </p:txBody>
      </p:sp>
    </p:spTree>
    <p:extLst>
      <p:ext uri="{BB962C8B-B14F-4D97-AF65-F5344CB8AC3E}">
        <p14:creationId xmlns:p14="http://schemas.microsoft.com/office/powerpoint/2010/main" val="35775670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Dark - Title 1 Column">
    <p:bg>
      <p:bgRef idx="1001">
        <a:schemeClr val="bg2"/>
      </p:bgRef>
    </p:bg>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B4B5BB6C-77A2-4299-98DB-F23A8BBC354D}"/>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2" name="Content">
            <a:extLst>
              <a:ext uri="{FF2B5EF4-FFF2-40B4-BE49-F238E27FC236}">
                <a16:creationId xmlns:a16="http://schemas.microsoft.com/office/drawing/2014/main" id="{5D03235E-81C6-F058-9141-4468DA219785}"/>
              </a:ext>
            </a:extLst>
          </p:cNvPr>
          <p:cNvSpPr>
            <a:spLocks noGrp="1"/>
          </p:cNvSpPr>
          <p:nvPr>
            <p:ph sz="quarter" idx="14"/>
          </p:nvPr>
        </p:nvSpPr>
        <p:spPr>
          <a:xfrm>
            <a:off x="766762" y="1600199"/>
            <a:ext cx="10671048"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a:extLst>
              <a:ext uri="{FF2B5EF4-FFF2-40B4-BE49-F238E27FC236}">
                <a16:creationId xmlns:a16="http://schemas.microsoft.com/office/drawing/2014/main" id="{5D441708-8B15-4FCB-89B4-E673D271FDD5}"/>
              </a:ext>
            </a:extLst>
          </p:cNvPr>
          <p:cNvSpPr>
            <a:spLocks noGrp="1"/>
          </p:cNvSpPr>
          <p:nvPr>
            <p:ph type="sldNum" sz="quarter" idx="4"/>
          </p:nvPr>
        </p:nvSpPr>
        <p:spPr>
          <a:xfrm>
            <a:off x="762000" y="6423660"/>
            <a:ext cx="365760" cy="365760"/>
          </a:xfrm>
          <a:prstGeom prst="rect">
            <a:avLst/>
          </a:prstGeom>
        </p:spPr>
        <p:txBody>
          <a:bodyPr vert="horz" lIns="0" tIns="0" rIns="0" bIns="0" rtlCol="0" anchor="ctr"/>
          <a:lstStyle>
            <a:lvl1pPr algn="l">
              <a:defRPr sz="800">
                <a:solidFill>
                  <a:srgbClr val="AEA8A2"/>
                </a:solidFill>
                <a:latin typeface="+mn-lt"/>
              </a:defRPr>
            </a:lvl1pPr>
          </a:lstStyle>
          <a:p>
            <a:fld id="{345D60D9-5372-5F40-9443-0F9AE5BDC3C8}" type="slidenum">
              <a:rPr lang="en-US" smtClean="0"/>
              <a:pPr/>
              <a:t>‹#›</a:t>
            </a:fld>
            <a:endParaRPr lang="en-US" dirty="0"/>
          </a:p>
        </p:txBody>
      </p:sp>
      <p:sp>
        <p:nvSpPr>
          <p:cNvPr id="18" name="Footer">
            <a:extLst>
              <a:ext uri="{FF2B5EF4-FFF2-40B4-BE49-F238E27FC236}">
                <a16:creationId xmlns:a16="http://schemas.microsoft.com/office/drawing/2014/main" id="{C80D3E3D-D429-473E-903C-04622CCE81D0}"/>
              </a:ext>
            </a:extLst>
          </p:cNvPr>
          <p:cNvSpPr>
            <a:spLocks noGrp="1"/>
          </p:cNvSpPr>
          <p:nvPr>
            <p:ph type="ftr" sz="quarter" idx="3"/>
          </p:nvPr>
        </p:nvSpPr>
        <p:spPr>
          <a:xfrm>
            <a:off x="1127759" y="6423978"/>
            <a:ext cx="5745379" cy="365125"/>
          </a:xfrm>
          <a:prstGeom prst="rect">
            <a:avLst/>
          </a:prstGeom>
        </p:spPr>
        <p:txBody>
          <a:bodyPr vert="horz" lIns="0" tIns="0" rIns="0" bIns="0" rtlCol="0" anchor="ctr"/>
          <a:lstStyle>
            <a:lvl1pPr algn="l">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19" name="Date">
            <a:extLst>
              <a:ext uri="{FF2B5EF4-FFF2-40B4-BE49-F238E27FC236}">
                <a16:creationId xmlns:a16="http://schemas.microsoft.com/office/drawing/2014/main" id="{2702B7E4-DD93-4403-964F-982773FE3422}"/>
              </a:ext>
            </a:extLst>
          </p:cNvPr>
          <p:cNvSpPr>
            <a:spLocks noGrp="1"/>
          </p:cNvSpPr>
          <p:nvPr>
            <p:ph type="dt" sz="half" idx="2"/>
          </p:nvPr>
        </p:nvSpPr>
        <p:spPr>
          <a:xfrm>
            <a:off x="6873138" y="6425604"/>
            <a:ext cx="2743200" cy="363500"/>
          </a:xfrm>
          <a:prstGeom prst="rect">
            <a:avLst/>
          </a:prstGeom>
        </p:spPr>
        <p:txBody>
          <a:bodyPr vert="horz" lIns="0" tIns="0" rIns="0" bIns="0" rtlCol="0" anchor="ctr"/>
          <a:lstStyle>
            <a:lvl1pPr>
              <a:defRPr lang="en-US" sz="800" smtClean="0">
                <a:solidFill>
                  <a:srgbClr val="AEA8A2"/>
                </a:solidFill>
                <a:latin typeface="+mn-lt"/>
              </a:defRPr>
            </a:lvl1pPr>
          </a:lstStyle>
          <a:p>
            <a:r>
              <a:rPr lang="en-US"/>
              <a:t>[Date]</a:t>
            </a:r>
            <a:endParaRPr lang="en-US" dirty="0"/>
          </a:p>
        </p:txBody>
      </p:sp>
    </p:spTree>
    <p:extLst>
      <p:ext uri="{BB962C8B-B14F-4D97-AF65-F5344CB8AC3E}">
        <p14:creationId xmlns:p14="http://schemas.microsoft.com/office/powerpoint/2010/main" val="5155026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ight - Title/Subtitle 1 Colum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4D9CD-CDC4-4642-8CDA-7351404FC2D2}"/>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Subtitle">
            <a:extLst>
              <a:ext uri="{FF2B5EF4-FFF2-40B4-BE49-F238E27FC236}">
                <a16:creationId xmlns:a16="http://schemas.microsoft.com/office/drawing/2014/main" id="{B28271ED-B1CF-9F0D-4AA0-883D80DEDBF0}"/>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9" name="Content">
            <a:extLst>
              <a:ext uri="{FF2B5EF4-FFF2-40B4-BE49-F238E27FC236}">
                <a16:creationId xmlns:a16="http://schemas.microsoft.com/office/drawing/2014/main" id="{B95271D6-CF2C-D8C3-F7FB-D555FC2D9469}"/>
              </a:ext>
            </a:extLst>
          </p:cNvPr>
          <p:cNvSpPr>
            <a:spLocks noGrp="1"/>
          </p:cNvSpPr>
          <p:nvPr>
            <p:ph sz="quarter" idx="14"/>
          </p:nvPr>
        </p:nvSpPr>
        <p:spPr>
          <a:xfrm>
            <a:off x="766762" y="1600199"/>
            <a:ext cx="10671048"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7A59FA82-C146-45DF-AE7B-4B5698706BEA}"/>
              </a:ext>
            </a:extLst>
          </p:cNvPr>
          <p:cNvSpPr>
            <a:spLocks noGrp="1"/>
          </p:cNvSpPr>
          <p:nvPr>
            <p:ph type="sldNum" sz="quarter" idx="17"/>
          </p:nvPr>
        </p:nvSpPr>
        <p:spPr/>
        <p:txBody>
          <a:bodyPr/>
          <a:lstStyle>
            <a:lvl1pPr>
              <a:defRPr>
                <a:solidFill>
                  <a:srgbClr val="514C47"/>
                </a:solidFill>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E2CE12F3-375D-4B05-A71D-DA14DF8ADB8E}"/>
              </a:ext>
            </a:extLst>
          </p:cNvPr>
          <p:cNvSpPr>
            <a:spLocks noGrp="1"/>
          </p:cNvSpPr>
          <p:nvPr>
            <p:ph type="ftr" sz="quarter" idx="16"/>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48C5C278-52DE-4C8A-933B-1109B3282E51}"/>
              </a:ext>
            </a:extLst>
          </p:cNvPr>
          <p:cNvSpPr>
            <a:spLocks noGrp="1"/>
          </p:cNvSpPr>
          <p:nvPr>
            <p:ph type="dt" sz="half" idx="15"/>
          </p:nvPr>
        </p:nvSpPr>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3179959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Dark - Title/Subtitle 1 Colum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68516-E3E0-4F22-9EB7-1A85E1D3B5A1}"/>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Subtitle">
            <a:extLst>
              <a:ext uri="{FF2B5EF4-FFF2-40B4-BE49-F238E27FC236}">
                <a16:creationId xmlns:a16="http://schemas.microsoft.com/office/drawing/2014/main" id="{46A3BF75-E03A-3149-A8B6-C22593F32B62}"/>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6" name="Content">
            <a:extLst>
              <a:ext uri="{FF2B5EF4-FFF2-40B4-BE49-F238E27FC236}">
                <a16:creationId xmlns:a16="http://schemas.microsoft.com/office/drawing/2014/main" id="{238CEDEE-F37B-4496-9270-0479A31C9762}"/>
              </a:ext>
            </a:extLst>
          </p:cNvPr>
          <p:cNvSpPr>
            <a:spLocks noGrp="1"/>
          </p:cNvSpPr>
          <p:nvPr>
            <p:ph sz="quarter" idx="14"/>
          </p:nvPr>
        </p:nvSpPr>
        <p:spPr>
          <a:xfrm>
            <a:off x="766763" y="1600199"/>
            <a:ext cx="10671175"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marL="547688" indent="-182563">
              <a:lnSpc>
                <a:spcPct val="100000"/>
              </a:lnSpc>
              <a:buFont typeface="System Font Regular"/>
              <a:buChar char="-"/>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marL="914400" indent="-182880">
              <a:lnSpc>
                <a:spcPct val="100000"/>
              </a:lnSpc>
              <a:buFont typeface="System Font Regular"/>
              <a:buChar char="-"/>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657290E2-8EA8-4572-BB48-C18007201785}"/>
              </a:ext>
            </a:extLst>
          </p:cNvPr>
          <p:cNvSpPr>
            <a:spLocks noGrp="1"/>
          </p:cNvSpPr>
          <p:nvPr>
            <p:ph type="sldNum" sz="quarter" idx="17"/>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C1A7F3B8-F794-4AF5-B07B-32A3084A6AB2}"/>
              </a:ext>
            </a:extLst>
          </p:cNvPr>
          <p:cNvSpPr>
            <a:spLocks noGrp="1"/>
          </p:cNvSpPr>
          <p:nvPr>
            <p:ph type="ftr" sz="quarter" idx="16"/>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7A72FE7D-30FF-45E2-9F8B-D073887C33E8}"/>
              </a:ext>
            </a:extLst>
          </p:cNvPr>
          <p:cNvSpPr>
            <a:spLocks noGrp="1"/>
          </p:cNvSpPr>
          <p:nvPr>
            <p:ph type="dt" sz="half" idx="15"/>
          </p:nvPr>
        </p:nvSpPr>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5801076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Light - Title/Subtitle 2 Column">
    <p:bg>
      <p:bgRef idx="1001">
        <a:schemeClr val="bg2"/>
      </p:bgRef>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69740FE-E1B8-466B-970A-4E081BCA3143}"/>
              </a:ext>
            </a:extLst>
          </p:cNvPr>
          <p:cNvSpPr>
            <a:spLocks noGrp="1"/>
          </p:cNvSpPr>
          <p:nvPr>
            <p:ph type="title" hasCustomPrompt="1"/>
          </p:nvPr>
        </p:nvSpPr>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Title</a:t>
            </a:r>
          </a:p>
        </p:txBody>
      </p:sp>
      <p:sp>
        <p:nvSpPr>
          <p:cNvPr id="7" name="Subtitle">
            <a:extLst>
              <a:ext uri="{FF2B5EF4-FFF2-40B4-BE49-F238E27FC236}">
                <a16:creationId xmlns:a16="http://schemas.microsoft.com/office/drawing/2014/main" id="{1C3705B9-F5B6-D7DA-A986-BD2522922780}"/>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2" name="Content">
            <a:extLst>
              <a:ext uri="{FF2B5EF4-FFF2-40B4-BE49-F238E27FC236}">
                <a16:creationId xmlns:a16="http://schemas.microsoft.com/office/drawing/2014/main" id="{002F888E-0FBB-6617-9462-4201B11F2A44}"/>
              </a:ext>
            </a:extLst>
          </p:cNvPr>
          <p:cNvSpPr>
            <a:spLocks noGrp="1"/>
          </p:cNvSpPr>
          <p:nvPr>
            <p:ph sz="quarter" idx="14"/>
          </p:nvPr>
        </p:nvSpPr>
        <p:spPr>
          <a:xfrm>
            <a:off x="766762" y="1600199"/>
            <a:ext cx="5084064" cy="4507992"/>
          </a:xfrm>
        </p:spPr>
        <p:txBody>
          <a:bodyPr/>
          <a:lstStyle>
            <a:lvl1pPr>
              <a:lnSpc>
                <a:spcPct val="100000"/>
              </a:lnSpc>
              <a:defRPr sz="1600" b="0" i="0">
                <a:solidFill>
                  <a:schemeClr val="tx1"/>
                </a:solidFill>
                <a:latin typeface="Oracle Sans Tab" panose="020B0503020204020204" pitchFamily="34" charset="0"/>
                <a:cs typeface="Oracle Sans Tab" panose="020B0503020204020204" pitchFamily="34" charset="0"/>
              </a:defRPr>
            </a:lvl1pPr>
            <a:lvl2pPr>
              <a:lnSpc>
                <a:spcPct val="100000"/>
              </a:lnSpc>
              <a:defRPr sz="1600" b="0" i="0">
                <a:solidFill>
                  <a:schemeClr val="tx1"/>
                </a:solidFill>
                <a:latin typeface="Oracle Sans Tab" panose="020B0503020204020204" pitchFamily="34" charset="0"/>
                <a:cs typeface="Oracle Sans Tab" panose="020B0503020204020204" pitchFamily="34" charset="0"/>
              </a:defRPr>
            </a:lvl2pPr>
            <a:lvl3pPr>
              <a:lnSpc>
                <a:spcPct val="100000"/>
              </a:lnSpc>
              <a:defRPr sz="1600" b="0" i="0">
                <a:solidFill>
                  <a:schemeClr val="tx1"/>
                </a:solidFill>
                <a:latin typeface="Oracle Sans Tab" panose="020B0503020204020204" pitchFamily="34" charset="0"/>
                <a:cs typeface="Oracle Sans Tab" panose="020B0503020204020204" pitchFamily="34" charset="0"/>
              </a:defRPr>
            </a:lvl3pPr>
            <a:lvl4pPr>
              <a:lnSpc>
                <a:spcPct val="100000"/>
              </a:lnSpc>
              <a:defRPr sz="1600" b="0" i="0">
                <a:solidFill>
                  <a:schemeClr val="tx1"/>
                </a:solidFill>
                <a:latin typeface="Oracle Sans Tab" panose="020B0503020204020204" pitchFamily="34" charset="0"/>
                <a:cs typeface="Oracle Sans Tab" panose="020B0503020204020204" pitchFamily="34" charset="0"/>
              </a:defRPr>
            </a:lvl4pPr>
            <a:lvl5pPr>
              <a:lnSpc>
                <a:spcPct val="100000"/>
              </a:lnSpc>
              <a:defRPr sz="1600" b="0" i="0">
                <a:solidFill>
                  <a:schemeClr val="tx1"/>
                </a:solidFill>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Column Divider">
            <a:extLst>
              <a:ext uri="{FF2B5EF4-FFF2-40B4-BE49-F238E27FC236}">
                <a16:creationId xmlns:a16="http://schemas.microsoft.com/office/drawing/2014/main" id="{C3377C95-3E35-473F-8E81-1FDFBEBC758A}"/>
              </a:ext>
              <a:ext uri="{C183D7F6-B498-43B3-948B-1728B52AA6E4}">
                <adec:decorative xmlns:adec="http://schemas.microsoft.com/office/drawing/2017/decorative" val="1"/>
              </a:ext>
            </a:extLst>
          </p:cNvPr>
          <p:cNvCxnSpPr>
            <a:cxnSpLocks/>
          </p:cNvCxnSpPr>
          <p:nvPr userDrawn="1"/>
        </p:nvCxnSpPr>
        <p:spPr>
          <a:xfrm>
            <a:off x="6109577" y="1608575"/>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
        <p:nvSpPr>
          <p:cNvPr id="3" name="Content">
            <a:extLst>
              <a:ext uri="{FF2B5EF4-FFF2-40B4-BE49-F238E27FC236}">
                <a16:creationId xmlns:a16="http://schemas.microsoft.com/office/drawing/2014/main" id="{4F57E862-706F-9432-1E5B-C66745958B78}"/>
              </a:ext>
            </a:extLst>
          </p:cNvPr>
          <p:cNvSpPr>
            <a:spLocks noGrp="1"/>
          </p:cNvSpPr>
          <p:nvPr>
            <p:ph sz="quarter" idx="19"/>
          </p:nvPr>
        </p:nvSpPr>
        <p:spPr>
          <a:xfrm>
            <a:off x="6370317" y="1600220"/>
            <a:ext cx="5084064" cy="4507992"/>
          </a:xfrm>
        </p:spPr>
        <p:txBody>
          <a:bodyPr/>
          <a:lstStyle>
            <a:lvl1pPr>
              <a:lnSpc>
                <a:spcPct val="100000"/>
              </a:lnSpc>
              <a:defRPr sz="1600" b="0" i="0">
                <a:solidFill>
                  <a:schemeClr val="tx1"/>
                </a:solidFill>
                <a:latin typeface="Oracle Sans Tab" panose="020B0503020204020204" pitchFamily="34" charset="0"/>
                <a:cs typeface="Oracle Sans Tab" panose="020B0503020204020204" pitchFamily="34" charset="0"/>
              </a:defRPr>
            </a:lvl1pPr>
            <a:lvl2pPr>
              <a:lnSpc>
                <a:spcPct val="100000"/>
              </a:lnSpc>
              <a:defRPr sz="1600" b="0" i="0">
                <a:solidFill>
                  <a:schemeClr val="tx1"/>
                </a:solidFill>
                <a:latin typeface="Oracle Sans Tab" panose="020B0503020204020204" pitchFamily="34" charset="0"/>
                <a:cs typeface="Oracle Sans Tab" panose="020B0503020204020204" pitchFamily="34" charset="0"/>
              </a:defRPr>
            </a:lvl2pPr>
            <a:lvl3pPr>
              <a:lnSpc>
                <a:spcPct val="100000"/>
              </a:lnSpc>
              <a:defRPr sz="1600" b="0" i="0">
                <a:solidFill>
                  <a:schemeClr val="tx1"/>
                </a:solidFill>
                <a:latin typeface="Oracle Sans Tab" panose="020B0503020204020204" pitchFamily="34" charset="0"/>
                <a:cs typeface="Oracle Sans Tab" panose="020B0503020204020204" pitchFamily="34" charset="0"/>
              </a:defRPr>
            </a:lvl3pPr>
            <a:lvl4pPr>
              <a:lnSpc>
                <a:spcPct val="100000"/>
              </a:lnSpc>
              <a:defRPr sz="1600" b="0" i="0">
                <a:solidFill>
                  <a:schemeClr val="tx1"/>
                </a:solidFill>
                <a:latin typeface="Oracle Sans Tab" panose="020B0503020204020204" pitchFamily="34" charset="0"/>
                <a:cs typeface="Oracle Sans Tab" panose="020B0503020204020204" pitchFamily="34" charset="0"/>
              </a:defRPr>
            </a:lvl4pPr>
            <a:lvl5pPr>
              <a:lnSpc>
                <a:spcPct val="100000"/>
              </a:lnSpc>
              <a:defRPr sz="1600" b="0" i="0">
                <a:solidFill>
                  <a:schemeClr val="tx1"/>
                </a:solidFill>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424C32FC-D616-45B7-A051-90859CE92D73}"/>
              </a:ext>
            </a:extLst>
          </p:cNvPr>
          <p:cNvSpPr>
            <a:spLocks noGrp="1"/>
          </p:cNvSpPr>
          <p:nvPr>
            <p:ph type="sldNum" sz="quarter" idx="18"/>
          </p:nvPr>
        </p:nvSpPr>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Footer Placeholder 7">
            <a:extLst>
              <a:ext uri="{FF2B5EF4-FFF2-40B4-BE49-F238E27FC236}">
                <a16:creationId xmlns:a16="http://schemas.microsoft.com/office/drawing/2014/main" id="{48F71CDA-982A-476F-ADB7-47031714FD6F}"/>
              </a:ext>
            </a:extLst>
          </p:cNvPr>
          <p:cNvSpPr>
            <a:spLocks noGrp="1"/>
          </p:cNvSpPr>
          <p:nvPr>
            <p:ph type="ftr" sz="quarter" idx="17"/>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4" name="Date Placeholder 3">
            <a:extLst>
              <a:ext uri="{FF2B5EF4-FFF2-40B4-BE49-F238E27FC236}">
                <a16:creationId xmlns:a16="http://schemas.microsoft.com/office/drawing/2014/main" id="{4B5A409C-CB05-4133-9F5F-1D2097DE34E0}"/>
              </a:ext>
            </a:extLst>
          </p:cNvPr>
          <p:cNvSpPr>
            <a:spLocks noGrp="1"/>
          </p:cNvSpPr>
          <p:nvPr>
            <p:ph type="dt" sz="half" idx="16"/>
          </p:nvPr>
        </p:nvSpPr>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5327340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Dark - Title/Subtitle 2 Column">
    <p:bg>
      <p:bgRef idx="1001">
        <a:schemeClr val="bg2"/>
      </p:bgRef>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6E20D12-1316-3177-701A-67F816263680}"/>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2" name="Subtitle">
            <a:extLst>
              <a:ext uri="{FF2B5EF4-FFF2-40B4-BE49-F238E27FC236}">
                <a16:creationId xmlns:a16="http://schemas.microsoft.com/office/drawing/2014/main" id="{491B9BE2-1C80-DD0F-2348-944405667FA4}"/>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4" name="Content">
            <a:extLst>
              <a:ext uri="{FF2B5EF4-FFF2-40B4-BE49-F238E27FC236}">
                <a16:creationId xmlns:a16="http://schemas.microsoft.com/office/drawing/2014/main" id="{FA05E257-5557-514A-2025-3EF63D1140D3}"/>
              </a:ext>
            </a:extLst>
          </p:cNvPr>
          <p:cNvSpPr>
            <a:spLocks noGrp="1"/>
          </p:cNvSpPr>
          <p:nvPr>
            <p:ph sz="quarter" idx="14"/>
          </p:nvPr>
        </p:nvSpPr>
        <p:spPr>
          <a:xfrm>
            <a:off x="766762" y="1600199"/>
            <a:ext cx="5084064"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p:txBody>
      </p:sp>
      <p:sp>
        <p:nvSpPr>
          <p:cNvPr id="8" name="Content">
            <a:extLst>
              <a:ext uri="{FF2B5EF4-FFF2-40B4-BE49-F238E27FC236}">
                <a16:creationId xmlns:a16="http://schemas.microsoft.com/office/drawing/2014/main" id="{1A8D2713-0A2C-B9EC-921A-E43EBB54D7F1}"/>
              </a:ext>
            </a:extLst>
          </p:cNvPr>
          <p:cNvSpPr>
            <a:spLocks noGrp="1"/>
          </p:cNvSpPr>
          <p:nvPr>
            <p:ph sz="quarter" idx="19"/>
          </p:nvPr>
        </p:nvSpPr>
        <p:spPr>
          <a:xfrm>
            <a:off x="6370317" y="1600220"/>
            <a:ext cx="5084064"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Column Divider">
            <a:extLst>
              <a:ext uri="{FF2B5EF4-FFF2-40B4-BE49-F238E27FC236}">
                <a16:creationId xmlns:a16="http://schemas.microsoft.com/office/drawing/2014/main" id="{EF021091-A040-8AC0-0501-04709D496D73}"/>
              </a:ext>
              <a:ext uri="{C183D7F6-B498-43B3-948B-1728B52AA6E4}">
                <adec:decorative xmlns:adec="http://schemas.microsoft.com/office/drawing/2017/decorative" val="1"/>
              </a:ext>
            </a:extLst>
          </p:cNvPr>
          <p:cNvCxnSpPr>
            <a:cxnSpLocks/>
          </p:cNvCxnSpPr>
          <p:nvPr userDrawn="1"/>
        </p:nvCxnSpPr>
        <p:spPr>
          <a:xfrm>
            <a:off x="6096000" y="1609725"/>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
        <p:nvSpPr>
          <p:cNvPr id="2" name="Slide Number Placeholder 7">
            <a:extLst>
              <a:ext uri="{FF2B5EF4-FFF2-40B4-BE49-F238E27FC236}">
                <a16:creationId xmlns:a16="http://schemas.microsoft.com/office/drawing/2014/main" id="{7F0F3812-0E62-2E09-C9AB-79F13108F9A8}"/>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4D96D9B3-827E-BCDB-1DEF-84EB5E7E90C2}"/>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7" name="Date Placeholder 4">
            <a:extLst>
              <a:ext uri="{FF2B5EF4-FFF2-40B4-BE49-F238E27FC236}">
                <a16:creationId xmlns:a16="http://schemas.microsoft.com/office/drawing/2014/main" id="{6FBD1657-DE16-5859-6047-8B20D7971D48}"/>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74405513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Light - Title/Subtitle 3 Colum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6210A-4112-4730-8F81-3CAE5C391FDB}"/>
              </a:ext>
            </a:extLst>
          </p:cNvPr>
          <p:cNvSpPr>
            <a:spLocks noGrp="1"/>
          </p:cNvSpPr>
          <p:nvPr>
            <p:ph type="title" hasCustomPrompt="1"/>
          </p:nvPr>
        </p:nvSpPr>
        <p:spPr/>
        <p:txBody>
          <a:bodyPr/>
          <a:lstStyle>
            <a:lvl1pPr>
              <a:lnSpc>
                <a:spcPct val="100000"/>
              </a:lnSpc>
              <a:defRPr/>
            </a:lvl1pPr>
          </a:lstStyle>
          <a:p>
            <a:r>
              <a:rPr lang="en-US" dirty="0"/>
              <a:t>Title</a:t>
            </a:r>
          </a:p>
        </p:txBody>
      </p:sp>
      <p:sp>
        <p:nvSpPr>
          <p:cNvPr id="11" name="Subtitle">
            <a:extLst>
              <a:ext uri="{FF2B5EF4-FFF2-40B4-BE49-F238E27FC236}">
                <a16:creationId xmlns:a16="http://schemas.microsoft.com/office/drawing/2014/main" id="{AC6B64F9-2DA0-A690-C71E-B99D471B02DB}"/>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4" name="Content">
            <a:extLst>
              <a:ext uri="{FF2B5EF4-FFF2-40B4-BE49-F238E27FC236}">
                <a16:creationId xmlns:a16="http://schemas.microsoft.com/office/drawing/2014/main" id="{CC34BF80-B5D4-D7B6-8CCA-80AF04A72B45}"/>
              </a:ext>
            </a:extLst>
          </p:cNvPr>
          <p:cNvSpPr>
            <a:spLocks noGrp="1"/>
          </p:cNvSpPr>
          <p:nvPr>
            <p:ph sz="quarter" idx="14"/>
          </p:nvPr>
        </p:nvSpPr>
        <p:spPr>
          <a:xfrm>
            <a:off x="766762" y="1600199"/>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a:extLst>
              <a:ext uri="{FF2B5EF4-FFF2-40B4-BE49-F238E27FC236}">
                <a16:creationId xmlns:a16="http://schemas.microsoft.com/office/drawing/2014/main" id="{C0573275-C70D-AE89-EF3D-A7DAC9B01BE7}"/>
              </a:ext>
            </a:extLst>
          </p:cNvPr>
          <p:cNvSpPr>
            <a:spLocks noGrp="1"/>
          </p:cNvSpPr>
          <p:nvPr>
            <p:ph sz="quarter" idx="20"/>
          </p:nvPr>
        </p:nvSpPr>
        <p:spPr>
          <a:xfrm>
            <a:off x="4450080" y="1607058"/>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a:extLst>
              <a:ext uri="{FF2B5EF4-FFF2-40B4-BE49-F238E27FC236}">
                <a16:creationId xmlns:a16="http://schemas.microsoft.com/office/drawing/2014/main" id="{2CF00143-3379-1D5D-5D8F-463C800F8EA1}"/>
              </a:ext>
            </a:extLst>
          </p:cNvPr>
          <p:cNvSpPr>
            <a:spLocks noGrp="1"/>
          </p:cNvSpPr>
          <p:nvPr>
            <p:ph sz="quarter" idx="21"/>
          </p:nvPr>
        </p:nvSpPr>
        <p:spPr>
          <a:xfrm>
            <a:off x="8133398" y="1613917"/>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Column Divider" descr="Column Divider">
            <a:extLst>
              <a:ext uri="{FF2B5EF4-FFF2-40B4-BE49-F238E27FC236}">
                <a16:creationId xmlns:a16="http://schemas.microsoft.com/office/drawing/2014/main" id="{C3377C95-3E35-473F-8E81-1FDFBEBC758A}"/>
              </a:ext>
            </a:extLst>
          </p:cNvPr>
          <p:cNvCxnSpPr>
            <a:cxnSpLocks/>
          </p:cNvCxnSpPr>
          <p:nvPr userDrawn="1"/>
        </p:nvCxnSpPr>
        <p:spPr>
          <a:xfrm>
            <a:off x="4261915" y="1609724"/>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23" name="Column Divider 2" descr="Column Divider">
            <a:extLst>
              <a:ext uri="{FF2B5EF4-FFF2-40B4-BE49-F238E27FC236}">
                <a16:creationId xmlns:a16="http://schemas.microsoft.com/office/drawing/2014/main" id="{A70D9BB7-9BB9-40BD-84D2-8EE238E044D3}"/>
              </a:ext>
            </a:extLst>
          </p:cNvPr>
          <p:cNvCxnSpPr>
            <a:cxnSpLocks/>
          </p:cNvCxnSpPr>
          <p:nvPr userDrawn="1"/>
        </p:nvCxnSpPr>
        <p:spPr>
          <a:xfrm>
            <a:off x="7951236" y="1609724"/>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
        <p:nvSpPr>
          <p:cNvPr id="5" name="Date Placeholder 4">
            <a:extLst>
              <a:ext uri="{FF2B5EF4-FFF2-40B4-BE49-F238E27FC236}">
                <a16:creationId xmlns:a16="http://schemas.microsoft.com/office/drawing/2014/main" id="{6CAD3E0A-0143-42FC-B8B6-EBC1FF990000}"/>
              </a:ext>
            </a:extLst>
          </p:cNvPr>
          <p:cNvSpPr>
            <a:spLocks noGrp="1"/>
          </p:cNvSpPr>
          <p:nvPr>
            <p:ph type="dt" sz="half" idx="17"/>
          </p:nvPr>
        </p:nvSpPr>
        <p:spPr/>
        <p:txBody>
          <a:bodyPr/>
          <a:lstStyle>
            <a:lvl1pPr>
              <a:defRPr>
                <a:solidFill>
                  <a:srgbClr val="514C47"/>
                </a:solidFill>
              </a:defRPr>
            </a:lvl1pPr>
          </a:lstStyle>
          <a:p>
            <a:r>
              <a:rPr lang="en-US"/>
              <a:t>[Date]</a:t>
            </a:r>
            <a:endParaRPr lang="en-US" dirty="0"/>
          </a:p>
        </p:txBody>
      </p:sp>
      <p:sp>
        <p:nvSpPr>
          <p:cNvPr id="7" name="Footer Placeholder 6">
            <a:extLst>
              <a:ext uri="{FF2B5EF4-FFF2-40B4-BE49-F238E27FC236}">
                <a16:creationId xmlns:a16="http://schemas.microsoft.com/office/drawing/2014/main" id="{7D46B54D-91F2-4210-9BEA-3B59824207D9}"/>
              </a:ext>
            </a:extLst>
          </p:cNvPr>
          <p:cNvSpPr>
            <a:spLocks noGrp="1"/>
          </p:cNvSpPr>
          <p:nvPr>
            <p:ph type="ftr" sz="quarter" idx="18"/>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8" name="Slide Number Placeholder 7">
            <a:extLst>
              <a:ext uri="{FF2B5EF4-FFF2-40B4-BE49-F238E27FC236}">
                <a16:creationId xmlns:a16="http://schemas.microsoft.com/office/drawing/2014/main" id="{F0900B02-4438-4597-85D3-D93A97B15462}"/>
              </a:ext>
            </a:extLst>
          </p:cNvPr>
          <p:cNvSpPr>
            <a:spLocks noGrp="1"/>
          </p:cNvSpPr>
          <p:nvPr>
            <p:ph type="sldNum" sz="quarter" idx="19"/>
          </p:nvPr>
        </p:nvSpPr>
        <p:spPr/>
        <p:txBody>
          <a:bodyPr/>
          <a:lstStyle>
            <a:lvl1pPr>
              <a:defRPr>
                <a:solidFill>
                  <a:srgbClr val="514C47"/>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28406420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Dark - Title/Subtitle 3 Column">
    <p:bg>
      <p:bgRef idx="1001">
        <a:schemeClr val="bg2"/>
      </p:bgRef>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CD77C36-1C4D-DE80-1F7B-60E8297188D0}"/>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9" name="Subtitle">
            <a:extLst>
              <a:ext uri="{FF2B5EF4-FFF2-40B4-BE49-F238E27FC236}">
                <a16:creationId xmlns:a16="http://schemas.microsoft.com/office/drawing/2014/main" id="{1F28BA13-39F7-FD62-A580-1BFD9EDD58CA}"/>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2" name="Content">
            <a:extLst>
              <a:ext uri="{FF2B5EF4-FFF2-40B4-BE49-F238E27FC236}">
                <a16:creationId xmlns:a16="http://schemas.microsoft.com/office/drawing/2014/main" id="{EEBF987F-38F4-709F-2C5C-6A33F92ABAC2}"/>
              </a:ext>
            </a:extLst>
          </p:cNvPr>
          <p:cNvSpPr>
            <a:spLocks noGrp="1"/>
          </p:cNvSpPr>
          <p:nvPr>
            <p:ph sz="quarter" idx="14"/>
          </p:nvPr>
        </p:nvSpPr>
        <p:spPr>
          <a:xfrm>
            <a:off x="766762" y="1600199"/>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a:extLst>
              <a:ext uri="{FF2B5EF4-FFF2-40B4-BE49-F238E27FC236}">
                <a16:creationId xmlns:a16="http://schemas.microsoft.com/office/drawing/2014/main" id="{C8007CC0-7806-5000-E1A2-EE5C157D0752}"/>
              </a:ext>
            </a:extLst>
          </p:cNvPr>
          <p:cNvSpPr>
            <a:spLocks noGrp="1"/>
          </p:cNvSpPr>
          <p:nvPr>
            <p:ph sz="quarter" idx="20"/>
          </p:nvPr>
        </p:nvSpPr>
        <p:spPr>
          <a:xfrm>
            <a:off x="4450080" y="1607058"/>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a:extLst>
              <a:ext uri="{FF2B5EF4-FFF2-40B4-BE49-F238E27FC236}">
                <a16:creationId xmlns:a16="http://schemas.microsoft.com/office/drawing/2014/main" id="{67D5716D-0077-0121-818A-02B0496ECCC9}"/>
              </a:ext>
            </a:extLst>
          </p:cNvPr>
          <p:cNvSpPr>
            <a:spLocks noGrp="1"/>
          </p:cNvSpPr>
          <p:nvPr>
            <p:ph sz="quarter" idx="21"/>
          </p:nvPr>
        </p:nvSpPr>
        <p:spPr>
          <a:xfrm>
            <a:off x="8133398" y="1613917"/>
            <a:ext cx="3291840"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Column Divider" descr="Column Divider">
            <a:extLst>
              <a:ext uri="{FF2B5EF4-FFF2-40B4-BE49-F238E27FC236}">
                <a16:creationId xmlns:a16="http://schemas.microsoft.com/office/drawing/2014/main" id="{C3377C95-3E35-473F-8E81-1FDFBEBC758A}"/>
              </a:ext>
            </a:extLst>
          </p:cNvPr>
          <p:cNvCxnSpPr>
            <a:cxnSpLocks/>
          </p:cNvCxnSpPr>
          <p:nvPr userDrawn="1"/>
        </p:nvCxnSpPr>
        <p:spPr>
          <a:xfrm>
            <a:off x="4261915" y="1609725"/>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23" name="Column Divider 2" descr="Column Divider">
            <a:extLst>
              <a:ext uri="{FF2B5EF4-FFF2-40B4-BE49-F238E27FC236}">
                <a16:creationId xmlns:a16="http://schemas.microsoft.com/office/drawing/2014/main" id="{A70D9BB7-9BB9-40BD-84D2-8EE238E044D3}"/>
              </a:ext>
            </a:extLst>
          </p:cNvPr>
          <p:cNvCxnSpPr>
            <a:cxnSpLocks/>
          </p:cNvCxnSpPr>
          <p:nvPr userDrawn="1"/>
        </p:nvCxnSpPr>
        <p:spPr>
          <a:xfrm>
            <a:off x="7951236" y="1609725"/>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
        <p:nvSpPr>
          <p:cNvPr id="8" name="Slide Number Placeholder 7">
            <a:extLst>
              <a:ext uri="{FF2B5EF4-FFF2-40B4-BE49-F238E27FC236}">
                <a16:creationId xmlns:a16="http://schemas.microsoft.com/office/drawing/2014/main" id="{8FC14E1F-DA7F-492C-AFEB-BC17569A9002}"/>
              </a:ext>
            </a:extLst>
          </p:cNvPr>
          <p:cNvSpPr>
            <a:spLocks noGrp="1"/>
          </p:cNvSpPr>
          <p:nvPr>
            <p:ph type="sldNum" sz="quarter" idx="19"/>
          </p:nvPr>
        </p:nvSpPr>
        <p:spPr/>
        <p:txBody>
          <a:bodyPr/>
          <a:lstStyle>
            <a:lvl1pPr>
              <a:defRPr sz="800">
                <a:solidFill>
                  <a:srgbClr val="AEA8A2"/>
                </a:solidFill>
                <a:latin typeface="+mn-lt"/>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FF0DBBB3-F562-4D09-B7E5-45C9C98CE1B5}"/>
              </a:ext>
            </a:extLst>
          </p:cNvPr>
          <p:cNvSpPr>
            <a:spLocks noGrp="1"/>
          </p:cNvSpPr>
          <p:nvPr>
            <p:ph type="ftr" sz="quarter" idx="18"/>
          </p:nvPr>
        </p:nvSpPr>
        <p:spPr/>
        <p:txBody>
          <a:bodyPr/>
          <a:lstStyle>
            <a:lvl1pPr>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E77E4DB8-9644-4581-BEED-809BCD3EA9C1}"/>
              </a:ext>
            </a:extLst>
          </p:cNvPr>
          <p:cNvSpPr>
            <a:spLocks noGrp="1"/>
          </p:cNvSpPr>
          <p:nvPr>
            <p:ph type="dt" sz="half" idx="17"/>
          </p:nvPr>
        </p:nvSpPr>
        <p:spPr/>
        <p:txBody>
          <a:bodyPr/>
          <a:lstStyle>
            <a:lvl1pPr>
              <a:defRPr sz="800">
                <a:solidFill>
                  <a:srgbClr val="AEA8A2"/>
                </a:solidFill>
                <a:latin typeface="+mn-lt"/>
              </a:defRPr>
            </a:lvl1pPr>
          </a:lstStyle>
          <a:p>
            <a:r>
              <a:rPr lang="en-US"/>
              <a:t>[Date]</a:t>
            </a:r>
            <a:endParaRPr lang="en-US" dirty="0"/>
          </a:p>
        </p:txBody>
      </p:sp>
    </p:spTree>
    <p:extLst>
      <p:ext uri="{BB962C8B-B14F-4D97-AF65-F5344CB8AC3E}">
        <p14:creationId xmlns:p14="http://schemas.microsoft.com/office/powerpoint/2010/main" val="370537018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Dark - Title/Subtitle 4 Column">
    <p:bg>
      <p:bgRef idx="1001">
        <a:schemeClr val="bg2"/>
      </p:bgRef>
    </p:bg>
    <p:spTree>
      <p:nvGrpSpPr>
        <p:cNvPr id="1" name=""/>
        <p:cNvGrpSpPr/>
        <p:nvPr/>
      </p:nvGrpSpPr>
      <p:grpSpPr>
        <a:xfrm>
          <a:off x="0" y="0"/>
          <a:ext cx="0" cy="0"/>
          <a:chOff x="0" y="0"/>
          <a:chExt cx="0" cy="0"/>
        </a:xfrm>
      </p:grpSpPr>
      <p:sp>
        <p:nvSpPr>
          <p:cNvPr id="6" name="Content">
            <a:extLst>
              <a:ext uri="{FF2B5EF4-FFF2-40B4-BE49-F238E27FC236}">
                <a16:creationId xmlns:a16="http://schemas.microsoft.com/office/drawing/2014/main" id="{238CEDEE-F37B-4496-9270-0479A31C9762}"/>
              </a:ext>
            </a:extLst>
          </p:cNvPr>
          <p:cNvSpPr>
            <a:spLocks noGrp="1"/>
          </p:cNvSpPr>
          <p:nvPr>
            <p:ph sz="quarter" idx="14"/>
          </p:nvPr>
        </p:nvSpPr>
        <p:spPr>
          <a:xfrm>
            <a:off x="766763" y="1609726"/>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2">
            <a:extLst>
              <a:ext uri="{FF2B5EF4-FFF2-40B4-BE49-F238E27FC236}">
                <a16:creationId xmlns:a16="http://schemas.microsoft.com/office/drawing/2014/main" id="{22A9895A-06CA-46D6-B3EB-7038E6493585}"/>
              </a:ext>
            </a:extLst>
          </p:cNvPr>
          <p:cNvSpPr>
            <a:spLocks noGrp="1"/>
          </p:cNvSpPr>
          <p:nvPr>
            <p:ph sz="quarter" idx="15"/>
          </p:nvPr>
        </p:nvSpPr>
        <p:spPr>
          <a:xfrm>
            <a:off x="3500819" y="1609725"/>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Content 3">
            <a:extLst>
              <a:ext uri="{FF2B5EF4-FFF2-40B4-BE49-F238E27FC236}">
                <a16:creationId xmlns:a16="http://schemas.microsoft.com/office/drawing/2014/main" id="{58EF7396-F6CE-404A-B85F-455D3F5341AE}"/>
              </a:ext>
            </a:extLst>
          </p:cNvPr>
          <p:cNvSpPr>
            <a:spLocks noGrp="1"/>
          </p:cNvSpPr>
          <p:nvPr>
            <p:ph sz="quarter" idx="16"/>
          </p:nvPr>
        </p:nvSpPr>
        <p:spPr>
          <a:xfrm>
            <a:off x="6234875" y="1609725"/>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8FC14E1F-DA7F-492C-AFEB-BC17569A9002}"/>
              </a:ext>
            </a:extLst>
          </p:cNvPr>
          <p:cNvSpPr>
            <a:spLocks noGrp="1"/>
          </p:cNvSpPr>
          <p:nvPr>
            <p:ph type="sldNum" sz="quarter" idx="19"/>
          </p:nvPr>
        </p:nvSpPr>
        <p:spPr/>
        <p:txBody>
          <a:bodyPr/>
          <a:lstStyle>
            <a:lvl1pPr>
              <a:defRPr sz="800">
                <a:solidFill>
                  <a:srgbClr val="AEA8A2"/>
                </a:solidFill>
                <a:latin typeface="+mn-lt"/>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FF0DBBB3-F562-4D09-B7E5-45C9C98CE1B5}"/>
              </a:ext>
            </a:extLst>
          </p:cNvPr>
          <p:cNvSpPr>
            <a:spLocks noGrp="1"/>
          </p:cNvSpPr>
          <p:nvPr>
            <p:ph type="ftr" sz="quarter" idx="18"/>
          </p:nvPr>
        </p:nvSpPr>
        <p:spPr/>
        <p:txBody>
          <a:bodyPr/>
          <a:lstStyle>
            <a:lvl1pPr>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E77E4DB8-9644-4581-BEED-809BCD3EA9C1}"/>
              </a:ext>
            </a:extLst>
          </p:cNvPr>
          <p:cNvSpPr>
            <a:spLocks noGrp="1"/>
          </p:cNvSpPr>
          <p:nvPr>
            <p:ph type="dt" sz="half" idx="17"/>
          </p:nvPr>
        </p:nvSpPr>
        <p:spPr/>
        <p:txBody>
          <a:bodyPr/>
          <a:lstStyle>
            <a:lvl1pPr>
              <a:defRPr sz="800">
                <a:solidFill>
                  <a:srgbClr val="AEA8A2"/>
                </a:solidFill>
                <a:latin typeface="+mn-lt"/>
              </a:defRPr>
            </a:lvl1pPr>
          </a:lstStyle>
          <a:p>
            <a:r>
              <a:rPr lang="en-US"/>
              <a:t>[Date]</a:t>
            </a:r>
            <a:endParaRPr lang="en-US" dirty="0"/>
          </a:p>
        </p:txBody>
      </p:sp>
      <p:sp>
        <p:nvSpPr>
          <p:cNvPr id="4" name="Title 1">
            <a:extLst>
              <a:ext uri="{FF2B5EF4-FFF2-40B4-BE49-F238E27FC236}">
                <a16:creationId xmlns:a16="http://schemas.microsoft.com/office/drawing/2014/main" id="{3CD77C36-1C4D-DE80-1F7B-60E8297188D0}"/>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9" name="Subtitle">
            <a:extLst>
              <a:ext uri="{FF2B5EF4-FFF2-40B4-BE49-F238E27FC236}">
                <a16:creationId xmlns:a16="http://schemas.microsoft.com/office/drawing/2014/main" id="{1F28BA13-39F7-FD62-A580-1BFD9EDD58CA}"/>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2" name="Content 3">
            <a:extLst>
              <a:ext uri="{FF2B5EF4-FFF2-40B4-BE49-F238E27FC236}">
                <a16:creationId xmlns:a16="http://schemas.microsoft.com/office/drawing/2014/main" id="{D3DD214E-B770-0B46-25F4-55FE29C664BE}"/>
              </a:ext>
            </a:extLst>
          </p:cNvPr>
          <p:cNvSpPr>
            <a:spLocks noGrp="1"/>
          </p:cNvSpPr>
          <p:nvPr>
            <p:ph sz="quarter" idx="20"/>
          </p:nvPr>
        </p:nvSpPr>
        <p:spPr>
          <a:xfrm>
            <a:off x="8968931" y="1605827"/>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5" name="Column Divider" descr="Column Divider">
            <a:extLst>
              <a:ext uri="{FF2B5EF4-FFF2-40B4-BE49-F238E27FC236}">
                <a16:creationId xmlns:a16="http://schemas.microsoft.com/office/drawing/2014/main" id="{C3377C95-3E35-473F-8E81-1FDFBEBC758A}"/>
              </a:ext>
            </a:extLst>
          </p:cNvPr>
          <p:cNvCxnSpPr>
            <a:cxnSpLocks/>
          </p:cNvCxnSpPr>
          <p:nvPr userDrawn="1"/>
        </p:nvCxnSpPr>
        <p:spPr>
          <a:xfrm>
            <a:off x="3364740"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3" name="Column Divider" descr="Column Divider">
            <a:extLst>
              <a:ext uri="{FF2B5EF4-FFF2-40B4-BE49-F238E27FC236}">
                <a16:creationId xmlns:a16="http://schemas.microsoft.com/office/drawing/2014/main" id="{AEBA7189-AF66-B1ED-60CA-F3F3CB7D4526}"/>
              </a:ext>
            </a:extLst>
          </p:cNvPr>
          <p:cNvCxnSpPr>
            <a:cxnSpLocks/>
          </p:cNvCxnSpPr>
          <p:nvPr userDrawn="1"/>
        </p:nvCxnSpPr>
        <p:spPr>
          <a:xfrm>
            <a:off x="6104399"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10" name="Column Divider" descr="Column Divider">
            <a:extLst>
              <a:ext uri="{FF2B5EF4-FFF2-40B4-BE49-F238E27FC236}">
                <a16:creationId xmlns:a16="http://schemas.microsoft.com/office/drawing/2014/main" id="{F92A884D-26AA-4610-5971-3744D723CB9F}"/>
              </a:ext>
            </a:extLst>
          </p:cNvPr>
          <p:cNvCxnSpPr>
            <a:cxnSpLocks/>
          </p:cNvCxnSpPr>
          <p:nvPr userDrawn="1"/>
        </p:nvCxnSpPr>
        <p:spPr>
          <a:xfrm>
            <a:off x="8840439"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85757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Light - Title/Subtitle 4 Column">
    <p:bg>
      <p:bgRef idx="1001">
        <a:schemeClr val="bg2"/>
      </p:bgRef>
    </p:bg>
    <p:spTree>
      <p:nvGrpSpPr>
        <p:cNvPr id="1" name=""/>
        <p:cNvGrpSpPr/>
        <p:nvPr/>
      </p:nvGrpSpPr>
      <p:grpSpPr>
        <a:xfrm>
          <a:off x="0" y="0"/>
          <a:ext cx="0" cy="0"/>
          <a:chOff x="0" y="0"/>
          <a:chExt cx="0" cy="0"/>
        </a:xfrm>
      </p:grpSpPr>
      <p:sp>
        <p:nvSpPr>
          <p:cNvPr id="6" name="Content">
            <a:extLst>
              <a:ext uri="{FF2B5EF4-FFF2-40B4-BE49-F238E27FC236}">
                <a16:creationId xmlns:a16="http://schemas.microsoft.com/office/drawing/2014/main" id="{238CEDEE-F37B-4496-9270-0479A31C9762}"/>
              </a:ext>
            </a:extLst>
          </p:cNvPr>
          <p:cNvSpPr>
            <a:spLocks noGrp="1"/>
          </p:cNvSpPr>
          <p:nvPr>
            <p:ph sz="quarter" idx="14"/>
          </p:nvPr>
        </p:nvSpPr>
        <p:spPr>
          <a:xfrm>
            <a:off x="766763" y="1609726"/>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2">
            <a:extLst>
              <a:ext uri="{FF2B5EF4-FFF2-40B4-BE49-F238E27FC236}">
                <a16:creationId xmlns:a16="http://schemas.microsoft.com/office/drawing/2014/main" id="{22A9895A-06CA-46D6-B3EB-7038E6493585}"/>
              </a:ext>
            </a:extLst>
          </p:cNvPr>
          <p:cNvSpPr>
            <a:spLocks noGrp="1"/>
          </p:cNvSpPr>
          <p:nvPr>
            <p:ph sz="quarter" idx="15"/>
          </p:nvPr>
        </p:nvSpPr>
        <p:spPr>
          <a:xfrm>
            <a:off x="3500819" y="1609725"/>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Content 3">
            <a:extLst>
              <a:ext uri="{FF2B5EF4-FFF2-40B4-BE49-F238E27FC236}">
                <a16:creationId xmlns:a16="http://schemas.microsoft.com/office/drawing/2014/main" id="{58EF7396-F6CE-404A-B85F-455D3F5341AE}"/>
              </a:ext>
            </a:extLst>
          </p:cNvPr>
          <p:cNvSpPr>
            <a:spLocks noGrp="1"/>
          </p:cNvSpPr>
          <p:nvPr>
            <p:ph sz="quarter" idx="16"/>
          </p:nvPr>
        </p:nvSpPr>
        <p:spPr>
          <a:xfrm>
            <a:off x="6234875" y="1609725"/>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Slide Number Placeholder 7">
            <a:extLst>
              <a:ext uri="{FF2B5EF4-FFF2-40B4-BE49-F238E27FC236}">
                <a16:creationId xmlns:a16="http://schemas.microsoft.com/office/drawing/2014/main" id="{8FC14E1F-DA7F-492C-AFEB-BC17569A9002}"/>
              </a:ext>
            </a:extLst>
          </p:cNvPr>
          <p:cNvSpPr>
            <a:spLocks noGrp="1"/>
          </p:cNvSpPr>
          <p:nvPr>
            <p:ph type="sldNum" sz="quarter" idx="19"/>
          </p:nvPr>
        </p:nvSpPr>
        <p:spPr/>
        <p:txBody>
          <a:bodyPr/>
          <a:lstStyle>
            <a:lvl1pPr>
              <a:defRPr sz="800">
                <a:solidFill>
                  <a:srgbClr val="514C47"/>
                </a:solidFill>
                <a:latin typeface="+mn-lt"/>
              </a:defRPr>
            </a:lvl1pPr>
          </a:lstStyle>
          <a:p>
            <a:fld id="{345D60D9-5372-5F40-9443-0F9AE5BDC3C8}" type="slidenum">
              <a:rPr lang="en-US" smtClean="0"/>
              <a:pPr/>
              <a:t>‹#›</a:t>
            </a:fld>
            <a:endParaRPr lang="en-US" dirty="0"/>
          </a:p>
        </p:txBody>
      </p:sp>
      <p:sp>
        <p:nvSpPr>
          <p:cNvPr id="7" name="Footer Placeholder 6">
            <a:extLst>
              <a:ext uri="{FF2B5EF4-FFF2-40B4-BE49-F238E27FC236}">
                <a16:creationId xmlns:a16="http://schemas.microsoft.com/office/drawing/2014/main" id="{FF0DBBB3-F562-4D09-B7E5-45C9C98CE1B5}"/>
              </a:ext>
            </a:extLst>
          </p:cNvPr>
          <p:cNvSpPr>
            <a:spLocks noGrp="1"/>
          </p:cNvSpPr>
          <p:nvPr>
            <p:ph type="ftr" sz="quarter" idx="18"/>
          </p:nvPr>
        </p:nvSpPr>
        <p:spPr/>
        <p:txBody>
          <a:bodyPr/>
          <a:lstStyle>
            <a:lvl1pPr>
              <a:defRPr sz="800">
                <a:solidFill>
                  <a:srgbClr val="514C47"/>
                </a:solidFill>
                <a:latin typeface="+mn-lt"/>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E77E4DB8-9644-4581-BEED-809BCD3EA9C1}"/>
              </a:ext>
            </a:extLst>
          </p:cNvPr>
          <p:cNvSpPr>
            <a:spLocks noGrp="1"/>
          </p:cNvSpPr>
          <p:nvPr>
            <p:ph type="dt" sz="half" idx="17"/>
          </p:nvPr>
        </p:nvSpPr>
        <p:spPr/>
        <p:txBody>
          <a:bodyPr/>
          <a:lstStyle>
            <a:lvl1pPr>
              <a:defRPr sz="800">
                <a:solidFill>
                  <a:srgbClr val="514C47"/>
                </a:solidFill>
                <a:latin typeface="+mn-lt"/>
              </a:defRPr>
            </a:lvl1pPr>
          </a:lstStyle>
          <a:p>
            <a:r>
              <a:rPr lang="en-US"/>
              <a:t>[Date]</a:t>
            </a:r>
            <a:endParaRPr lang="en-US" dirty="0"/>
          </a:p>
        </p:txBody>
      </p:sp>
      <p:sp>
        <p:nvSpPr>
          <p:cNvPr id="4" name="Title 1">
            <a:extLst>
              <a:ext uri="{FF2B5EF4-FFF2-40B4-BE49-F238E27FC236}">
                <a16:creationId xmlns:a16="http://schemas.microsoft.com/office/drawing/2014/main" id="{3CD77C36-1C4D-DE80-1F7B-60E8297188D0}"/>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2" name="Content 3">
            <a:extLst>
              <a:ext uri="{FF2B5EF4-FFF2-40B4-BE49-F238E27FC236}">
                <a16:creationId xmlns:a16="http://schemas.microsoft.com/office/drawing/2014/main" id="{D3DD214E-B770-0B46-25F4-55FE29C664BE}"/>
              </a:ext>
            </a:extLst>
          </p:cNvPr>
          <p:cNvSpPr>
            <a:spLocks noGrp="1"/>
          </p:cNvSpPr>
          <p:nvPr>
            <p:ph sz="quarter" idx="20"/>
          </p:nvPr>
        </p:nvSpPr>
        <p:spPr>
          <a:xfrm>
            <a:off x="8968931" y="1605827"/>
            <a:ext cx="2468880" cy="4507992"/>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5" name="Column Divider" descr="Column Divider">
            <a:extLst>
              <a:ext uri="{FF2B5EF4-FFF2-40B4-BE49-F238E27FC236}">
                <a16:creationId xmlns:a16="http://schemas.microsoft.com/office/drawing/2014/main" id="{C3377C95-3E35-473F-8E81-1FDFBEBC758A}"/>
              </a:ext>
            </a:extLst>
          </p:cNvPr>
          <p:cNvCxnSpPr>
            <a:cxnSpLocks/>
          </p:cNvCxnSpPr>
          <p:nvPr userDrawn="1"/>
        </p:nvCxnSpPr>
        <p:spPr>
          <a:xfrm>
            <a:off x="3364740"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3" name="Column Divider" descr="Column Divider">
            <a:extLst>
              <a:ext uri="{FF2B5EF4-FFF2-40B4-BE49-F238E27FC236}">
                <a16:creationId xmlns:a16="http://schemas.microsoft.com/office/drawing/2014/main" id="{AEBA7189-AF66-B1ED-60CA-F3F3CB7D4526}"/>
              </a:ext>
            </a:extLst>
          </p:cNvPr>
          <p:cNvCxnSpPr>
            <a:cxnSpLocks/>
          </p:cNvCxnSpPr>
          <p:nvPr userDrawn="1"/>
        </p:nvCxnSpPr>
        <p:spPr>
          <a:xfrm>
            <a:off x="6104399"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cxnSp>
        <p:nvCxnSpPr>
          <p:cNvPr id="10" name="Column Divider" descr="Column Divider">
            <a:extLst>
              <a:ext uri="{FF2B5EF4-FFF2-40B4-BE49-F238E27FC236}">
                <a16:creationId xmlns:a16="http://schemas.microsoft.com/office/drawing/2014/main" id="{F92A884D-26AA-4610-5971-3744D723CB9F}"/>
              </a:ext>
            </a:extLst>
          </p:cNvPr>
          <p:cNvCxnSpPr>
            <a:cxnSpLocks/>
          </p:cNvCxnSpPr>
          <p:nvPr userDrawn="1"/>
        </p:nvCxnSpPr>
        <p:spPr>
          <a:xfrm>
            <a:off x="8840439" y="1622606"/>
            <a:ext cx="0" cy="4507992"/>
          </a:xfrm>
          <a:prstGeom prst="line">
            <a:avLst/>
          </a:prstGeom>
          <a:ln w="12700" cap="flat">
            <a:solidFill>
              <a:srgbClr val="8B8580">
                <a:alpha val="25000"/>
              </a:srgbClr>
            </a:solidFill>
            <a:prstDash val="solid"/>
          </a:ln>
        </p:spPr>
        <p:style>
          <a:lnRef idx="1">
            <a:schemeClr val="accent1"/>
          </a:lnRef>
          <a:fillRef idx="0">
            <a:schemeClr val="accent1"/>
          </a:fillRef>
          <a:effectRef idx="0">
            <a:schemeClr val="accent1"/>
          </a:effectRef>
          <a:fontRef idx="minor">
            <a:schemeClr val="tx1"/>
          </a:fontRef>
        </p:style>
      </p:cxnSp>
      <p:sp>
        <p:nvSpPr>
          <p:cNvPr id="11" name="Subtitle">
            <a:extLst>
              <a:ext uri="{FF2B5EF4-FFF2-40B4-BE49-F238E27FC236}">
                <a16:creationId xmlns:a16="http://schemas.microsoft.com/office/drawing/2014/main" id="{C9A0F016-4DAC-1E29-77F1-0AE340758202}"/>
              </a:ext>
            </a:extLst>
          </p:cNvPr>
          <p:cNvSpPr>
            <a:spLocks noGrp="1"/>
          </p:cNvSpPr>
          <p:nvPr>
            <p:ph type="body" sz="quarter" idx="11" hasCustomPrompt="1"/>
          </p:nvPr>
        </p:nvSpPr>
        <p:spPr>
          <a:xfrm>
            <a:off x="766763" y="1009904"/>
            <a:ext cx="10671048"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Tree>
    <p:extLst>
      <p:ext uri="{BB962C8B-B14F-4D97-AF65-F5344CB8AC3E}">
        <p14:creationId xmlns:p14="http://schemas.microsoft.com/office/powerpoint/2010/main" val="191302455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Light - Title, Content and 1/3 Photo">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F59826-0B3C-4973-B5FA-B18F68758F38}"/>
              </a:ext>
            </a:extLst>
          </p:cNvPr>
          <p:cNvSpPr>
            <a:spLocks noGrp="1"/>
          </p:cNvSpPr>
          <p:nvPr>
            <p:ph type="title" hasCustomPrompt="1"/>
          </p:nvPr>
        </p:nvSpPr>
        <p:spPr>
          <a:xfrm>
            <a:off x="768875" y="182403"/>
            <a:ext cx="6790149"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4" name="Content">
            <a:extLst>
              <a:ext uri="{FF2B5EF4-FFF2-40B4-BE49-F238E27FC236}">
                <a16:creationId xmlns:a16="http://schemas.microsoft.com/office/drawing/2014/main" id="{FA05E257-5557-514A-2025-3EF63D1140D3}"/>
              </a:ext>
            </a:extLst>
          </p:cNvPr>
          <p:cNvSpPr>
            <a:spLocks noGrp="1"/>
          </p:cNvSpPr>
          <p:nvPr>
            <p:ph sz="quarter" idx="14"/>
          </p:nvPr>
        </p:nvSpPr>
        <p:spPr>
          <a:xfrm>
            <a:off x="766762" y="1600199"/>
            <a:ext cx="6792262"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Slide Number Placeholder 7">
            <a:extLst>
              <a:ext uri="{FF2B5EF4-FFF2-40B4-BE49-F238E27FC236}">
                <a16:creationId xmlns:a16="http://schemas.microsoft.com/office/drawing/2014/main" id="{7F0F3812-0E62-2E09-C9AB-79F13108F9A8}"/>
              </a:ext>
            </a:extLst>
          </p:cNvPr>
          <p:cNvSpPr>
            <a:spLocks noGrp="1"/>
          </p:cNvSpPr>
          <p:nvPr>
            <p:ph type="sldNum" sz="quarter" idx="17"/>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4D96D9B3-827E-BCDB-1DEF-84EB5E7E90C2}"/>
              </a:ext>
            </a:extLst>
          </p:cNvPr>
          <p:cNvSpPr>
            <a:spLocks noGrp="1"/>
          </p:cNvSpPr>
          <p:nvPr>
            <p:ph type="ftr" sz="quarter" idx="16"/>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7" name="Date Placeholder 4">
            <a:extLst>
              <a:ext uri="{FF2B5EF4-FFF2-40B4-BE49-F238E27FC236}">
                <a16:creationId xmlns:a16="http://schemas.microsoft.com/office/drawing/2014/main" id="{6FBD1657-DE16-5859-6047-8B20D7971D48}"/>
              </a:ext>
            </a:extLst>
          </p:cNvPr>
          <p:cNvSpPr>
            <a:spLocks noGrp="1"/>
          </p:cNvSpPr>
          <p:nvPr>
            <p:ph type="dt" sz="half" idx="15"/>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10" name="Picture Placeholder 9">
            <a:extLst>
              <a:ext uri="{FF2B5EF4-FFF2-40B4-BE49-F238E27FC236}">
                <a16:creationId xmlns:a16="http://schemas.microsoft.com/office/drawing/2014/main" id="{22033CC1-6A5D-D20A-D1C7-358398AE8124}"/>
              </a:ext>
            </a:extLst>
          </p:cNvPr>
          <p:cNvSpPr>
            <a:spLocks noGrp="1"/>
          </p:cNvSpPr>
          <p:nvPr>
            <p:ph type="pic" sz="quarter" idx="18"/>
          </p:nvPr>
        </p:nvSpPr>
        <p:spPr>
          <a:xfrm>
            <a:off x="8132064" y="0"/>
            <a:ext cx="4059936" cy="6858000"/>
          </a:xfrm>
          <a:solidFill>
            <a:srgbClr val="AEA8A2"/>
          </a:solidFill>
        </p:spPr>
        <p:txBody>
          <a:bodyPr/>
          <a:lstStyle/>
          <a:p>
            <a:r>
              <a:rPr lang="en-US"/>
              <a:t>Click icon to add picture</a:t>
            </a:r>
          </a:p>
        </p:txBody>
      </p:sp>
    </p:spTree>
    <p:extLst>
      <p:ext uri="{BB962C8B-B14F-4D97-AF65-F5344CB8AC3E}">
        <p14:creationId xmlns:p14="http://schemas.microsoft.com/office/powerpoint/2010/main" val="45555901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Dark - Title, Content and 1/3 Photo">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F59826-0B3C-4973-B5FA-B18F68758F38}"/>
              </a:ext>
            </a:extLst>
          </p:cNvPr>
          <p:cNvSpPr>
            <a:spLocks noGrp="1"/>
          </p:cNvSpPr>
          <p:nvPr>
            <p:ph type="title" hasCustomPrompt="1"/>
          </p:nvPr>
        </p:nvSpPr>
        <p:spPr>
          <a:xfrm>
            <a:off x="768875" y="182403"/>
            <a:ext cx="6790149"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4" name="Content">
            <a:extLst>
              <a:ext uri="{FF2B5EF4-FFF2-40B4-BE49-F238E27FC236}">
                <a16:creationId xmlns:a16="http://schemas.microsoft.com/office/drawing/2014/main" id="{FA05E257-5557-514A-2025-3EF63D1140D3}"/>
              </a:ext>
            </a:extLst>
          </p:cNvPr>
          <p:cNvSpPr>
            <a:spLocks noGrp="1"/>
          </p:cNvSpPr>
          <p:nvPr>
            <p:ph sz="quarter" idx="14"/>
          </p:nvPr>
        </p:nvSpPr>
        <p:spPr>
          <a:xfrm>
            <a:off x="766762" y="1600199"/>
            <a:ext cx="6792262"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marL="547688" indent="-182563">
              <a:lnSpc>
                <a:spcPct val="100000"/>
              </a:lnSpc>
              <a:buFont typeface="System Font Regular"/>
              <a:buChar char="-"/>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marL="914400" indent="-182880">
              <a:lnSpc>
                <a:spcPct val="100000"/>
              </a:lnSpc>
              <a:buFont typeface="System Font Regular"/>
              <a:buChar char="-"/>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9">
            <a:extLst>
              <a:ext uri="{FF2B5EF4-FFF2-40B4-BE49-F238E27FC236}">
                <a16:creationId xmlns:a16="http://schemas.microsoft.com/office/drawing/2014/main" id="{22033CC1-6A5D-D20A-D1C7-358398AE8124}"/>
              </a:ext>
            </a:extLst>
          </p:cNvPr>
          <p:cNvSpPr>
            <a:spLocks noGrp="1"/>
          </p:cNvSpPr>
          <p:nvPr>
            <p:ph type="pic" sz="quarter" idx="18" hasCustomPrompt="1"/>
          </p:nvPr>
        </p:nvSpPr>
        <p:spPr>
          <a:xfrm>
            <a:off x="8132064" y="0"/>
            <a:ext cx="4059936" cy="6858000"/>
          </a:xfrm>
          <a:solidFill>
            <a:srgbClr val="AEA8A2"/>
          </a:solidFill>
        </p:spPr>
        <p:txBody>
          <a:bodyPr/>
          <a:lstStyle>
            <a:lvl1pPr algn="ctr">
              <a:defRPr b="0" i="0">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r>
              <a:rPr lang="en-US" dirty="0"/>
              <a:t>Click to add photo or illustration</a:t>
            </a:r>
          </a:p>
        </p:txBody>
      </p:sp>
      <p:sp>
        <p:nvSpPr>
          <p:cNvPr id="2" name="Slide Number Placeholder 7">
            <a:extLst>
              <a:ext uri="{FF2B5EF4-FFF2-40B4-BE49-F238E27FC236}">
                <a16:creationId xmlns:a16="http://schemas.microsoft.com/office/drawing/2014/main" id="{7F0F3812-0E62-2E09-C9AB-79F13108F9A8}"/>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6">
            <a:extLst>
              <a:ext uri="{FF2B5EF4-FFF2-40B4-BE49-F238E27FC236}">
                <a16:creationId xmlns:a16="http://schemas.microsoft.com/office/drawing/2014/main" id="{4D96D9B3-827E-BCDB-1DEF-84EB5E7E90C2}"/>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7" name="Date Placeholder 4">
            <a:extLst>
              <a:ext uri="{FF2B5EF4-FFF2-40B4-BE49-F238E27FC236}">
                <a16:creationId xmlns:a16="http://schemas.microsoft.com/office/drawing/2014/main" id="{6FBD1657-DE16-5859-6047-8B20D7971D48}"/>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37228960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Light - Quote with Picture">
    <p:bg>
      <p:bgRef idx="1001">
        <a:schemeClr val="bg2"/>
      </p:bgRef>
    </p:bg>
    <p:spTree>
      <p:nvGrpSpPr>
        <p:cNvPr id="1" name=""/>
        <p:cNvGrpSpPr/>
        <p:nvPr/>
      </p:nvGrpSpPr>
      <p:grpSpPr>
        <a:xfrm>
          <a:off x="0" y="0"/>
          <a:ext cx="0" cy="0"/>
          <a:chOff x="0" y="0"/>
          <a:chExt cx="0" cy="0"/>
        </a:xfrm>
      </p:grpSpPr>
      <p:sp>
        <p:nvSpPr>
          <p:cNvPr id="3" name="Quote">
            <a:extLst>
              <a:ext uri="{FF2B5EF4-FFF2-40B4-BE49-F238E27FC236}">
                <a16:creationId xmlns:a16="http://schemas.microsoft.com/office/drawing/2014/main" id="{A13E52A3-3B72-407D-BD94-ADB27B9FCE9C}"/>
              </a:ext>
            </a:extLst>
          </p:cNvPr>
          <p:cNvSpPr>
            <a:spLocks noGrp="1"/>
          </p:cNvSpPr>
          <p:nvPr>
            <p:ph type="title" hasCustomPrompt="1"/>
          </p:nvPr>
        </p:nvSpPr>
        <p:spPr>
          <a:xfrm>
            <a:off x="5220586" y="2896192"/>
            <a:ext cx="6219354" cy="1384995"/>
          </a:xfrm>
          <a:noFill/>
        </p:spPr>
        <p:txBody>
          <a:bodyPr vert="horz" wrap="square" lIns="0" tIns="0" rIns="0" bIns="0" rtlCol="0" anchor="b" anchorCtr="0">
            <a:spAutoFit/>
          </a:bodyPr>
          <a:lstStyle>
            <a:lvl1pPr marL="179388" indent="-179388">
              <a:lnSpc>
                <a:spcPct val="100000"/>
              </a:lnSpc>
              <a:tabLst/>
              <a:defRPr lang="en-US" sz="3000" b="0" i="0" dirty="0">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04A571F4-71E4-264A-BBD5-0475995E681B}"/>
              </a:ext>
            </a:extLst>
          </p:cNvPr>
          <p:cNvSpPr>
            <a:spLocks noGrp="1"/>
          </p:cNvSpPr>
          <p:nvPr>
            <p:ph type="body" sz="quarter" idx="37" hasCustomPrompt="1"/>
          </p:nvPr>
        </p:nvSpPr>
        <p:spPr>
          <a:xfrm>
            <a:off x="5372844" y="4983135"/>
            <a:ext cx="6054629" cy="266291"/>
          </a:xfrm>
          <a:prstGeom prst="rect">
            <a:avLst/>
          </a:prstGeom>
        </p:spPr>
        <p:txBody>
          <a:bodyPr>
            <a:noAutofit/>
          </a:bodyPr>
          <a:lstStyle>
            <a:lvl1pPr>
              <a:lnSpc>
                <a:spcPct val="100000"/>
              </a:lnSpc>
              <a:defRPr b="1"/>
            </a:lvl1pPr>
          </a:lstStyle>
          <a:p>
            <a:pPr lvl="0"/>
            <a:r>
              <a:rPr lang="en-US" dirty="0"/>
              <a:t>Name of person quoted</a:t>
            </a:r>
          </a:p>
        </p:txBody>
      </p:sp>
      <p:sp>
        <p:nvSpPr>
          <p:cNvPr id="11" name="Text Field 2">
            <a:extLst>
              <a:ext uri="{FF2B5EF4-FFF2-40B4-BE49-F238E27FC236}">
                <a16:creationId xmlns:a16="http://schemas.microsoft.com/office/drawing/2014/main" id="{CBFB97F9-F988-C34C-8B6D-BB4A4D881736}"/>
              </a:ext>
            </a:extLst>
          </p:cNvPr>
          <p:cNvSpPr>
            <a:spLocks noGrp="1"/>
          </p:cNvSpPr>
          <p:nvPr>
            <p:ph type="body" sz="quarter" idx="36" hasCustomPrompt="1"/>
          </p:nvPr>
        </p:nvSpPr>
        <p:spPr>
          <a:xfrm>
            <a:off x="5372844" y="5320728"/>
            <a:ext cx="6054629" cy="786385"/>
          </a:xfrm>
          <a:prstGeom prst="rect">
            <a:avLst/>
          </a:prstGeom>
        </p:spPr>
        <p:txBody>
          <a:bodyPr>
            <a:noAutofit/>
          </a:bodyPr>
          <a:lstStyle>
            <a:lvl1pPr>
              <a:lnSpc>
                <a:spcPct val="100000"/>
              </a:lnSpc>
              <a:defRPr sz="1600" b="0" i="0">
                <a:latin typeface="Oracle Sans Tab" panose="020B0503020204020204" pitchFamily="34" charset="0"/>
                <a:cs typeface="Oracle Sans Tab" panose="020B0503020204020204" pitchFamily="34" charset="0"/>
              </a:defRPr>
            </a:lvl1pPr>
          </a:lstStyle>
          <a:p>
            <a:pPr lvl="0"/>
            <a:r>
              <a:rPr lang="en-US" dirty="0"/>
              <a:t>Additional information if needed</a:t>
            </a:r>
          </a:p>
        </p:txBody>
      </p:sp>
      <p:sp>
        <p:nvSpPr>
          <p:cNvPr id="2" name="Content Placeholder 2">
            <a:extLst>
              <a:ext uri="{FF2B5EF4-FFF2-40B4-BE49-F238E27FC236}">
                <a16:creationId xmlns:a16="http://schemas.microsoft.com/office/drawing/2014/main" id="{6190524B-9853-A3B5-6016-2D547D457D4C}"/>
              </a:ext>
            </a:extLst>
          </p:cNvPr>
          <p:cNvSpPr>
            <a:spLocks noGrp="1" noChangeAspect="1"/>
          </p:cNvSpPr>
          <p:nvPr>
            <p:ph sz="quarter" idx="47" hasCustomPrompt="1"/>
          </p:nvPr>
        </p:nvSpPr>
        <p:spPr>
          <a:xfrm>
            <a:off x="5372844" y="1203405"/>
            <a:ext cx="2447584" cy="673743"/>
          </a:xfrm>
        </p:spPr>
        <p:txBody>
          <a:bodyPr/>
          <a:lstStyle>
            <a:lvl5pPr marL="731520" indent="0">
              <a:buNone/>
              <a:defRPr/>
            </a:lvl5pPr>
          </a:lstStyle>
          <a:p>
            <a:pPr lvl="0"/>
            <a:r>
              <a:rPr lang="en-US" dirty="0"/>
              <a:t>Click to add logo</a:t>
            </a:r>
          </a:p>
        </p:txBody>
      </p:sp>
      <p:sp>
        <p:nvSpPr>
          <p:cNvPr id="7" name="Picture Placeholder 6">
            <a:extLst>
              <a:ext uri="{FF2B5EF4-FFF2-40B4-BE49-F238E27FC236}">
                <a16:creationId xmlns:a16="http://schemas.microsoft.com/office/drawing/2014/main" id="{6145069B-D056-45AF-BC91-ABDBFD0C3D17}"/>
              </a:ext>
            </a:extLst>
          </p:cNvPr>
          <p:cNvSpPr>
            <a:spLocks noGrp="1"/>
          </p:cNvSpPr>
          <p:nvPr>
            <p:ph type="pic" sz="quarter" idx="42" hasCustomPrompt="1"/>
          </p:nvPr>
        </p:nvSpPr>
        <p:spPr>
          <a:xfrm>
            <a:off x="0" y="-2"/>
            <a:ext cx="4876800" cy="6858000"/>
          </a:xfrm>
        </p:spPr>
        <p:txBody>
          <a:bodyPr anchor="ctr" anchorCtr="1"/>
          <a:lstStyle>
            <a:lvl1pPr>
              <a:defRPr b="0" i="0">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r>
              <a:rPr lang="en-US" dirty="0"/>
              <a:t>Click to add photo or illustration</a:t>
            </a:r>
          </a:p>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endParaRPr lang="en-US" dirty="0"/>
          </a:p>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endParaRPr lang="en-US" dirty="0"/>
          </a:p>
        </p:txBody>
      </p:sp>
      <p:sp>
        <p:nvSpPr>
          <p:cNvPr id="9" name="Slide Number Placeholder 5">
            <a:extLst>
              <a:ext uri="{FF2B5EF4-FFF2-40B4-BE49-F238E27FC236}">
                <a16:creationId xmlns:a16="http://schemas.microsoft.com/office/drawing/2014/main" id="{6D383948-15D7-7125-EC6C-CB63EC77CA18}"/>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10" name="Footer Placeholder 4">
            <a:extLst>
              <a:ext uri="{FF2B5EF4-FFF2-40B4-BE49-F238E27FC236}">
                <a16:creationId xmlns:a16="http://schemas.microsoft.com/office/drawing/2014/main" id="{FD46CC1D-F4C5-32B1-5BBE-B6CFF28BAB96}"/>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2" name="Date Placeholder 3">
            <a:extLst>
              <a:ext uri="{FF2B5EF4-FFF2-40B4-BE49-F238E27FC236}">
                <a16:creationId xmlns:a16="http://schemas.microsoft.com/office/drawing/2014/main" id="{9D38F3F9-78BB-AD8B-F9E3-58010BFE256F}"/>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4" name="Accent mark">
            <a:extLst>
              <a:ext uri="{FF2B5EF4-FFF2-40B4-BE49-F238E27FC236}">
                <a16:creationId xmlns:a16="http://schemas.microsoft.com/office/drawing/2014/main" id="{9693ED60-0244-537F-7CCC-D2E56AF0B93F}"/>
              </a:ext>
              <a:ext uri="{C183D7F6-B498-43B3-948B-1728B52AA6E4}">
                <adec:decorative xmlns:adec="http://schemas.microsoft.com/office/drawing/2017/decorative" val="1"/>
              </a:ext>
            </a:extLst>
          </p:cNvPr>
          <p:cNvSpPr/>
          <p:nvPr userDrawn="1"/>
        </p:nvSpPr>
        <p:spPr>
          <a:xfrm>
            <a:off x="5372844" y="4638587"/>
            <a:ext cx="365760" cy="36576"/>
          </a:xfrm>
          <a:prstGeom prst="rect">
            <a:avLst/>
          </a:prstGeom>
          <a:solidFill>
            <a:srgbClr val="C746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95049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Dark - Quote with Picture">
    <p:bg>
      <p:bgRef idx="1001">
        <a:schemeClr val="bg2"/>
      </p:bgRef>
    </p:bg>
    <p:spTree>
      <p:nvGrpSpPr>
        <p:cNvPr id="1" name=""/>
        <p:cNvGrpSpPr/>
        <p:nvPr/>
      </p:nvGrpSpPr>
      <p:grpSpPr>
        <a:xfrm>
          <a:off x="0" y="0"/>
          <a:ext cx="0" cy="0"/>
          <a:chOff x="0" y="0"/>
          <a:chExt cx="0" cy="0"/>
        </a:xfrm>
      </p:grpSpPr>
      <p:sp>
        <p:nvSpPr>
          <p:cNvPr id="10" name="Quote">
            <a:extLst>
              <a:ext uri="{FF2B5EF4-FFF2-40B4-BE49-F238E27FC236}">
                <a16:creationId xmlns:a16="http://schemas.microsoft.com/office/drawing/2014/main" id="{04AE5B2A-AF85-83D6-EC24-EFCB6E567112}"/>
              </a:ext>
            </a:extLst>
          </p:cNvPr>
          <p:cNvSpPr>
            <a:spLocks noGrp="1"/>
          </p:cNvSpPr>
          <p:nvPr>
            <p:ph type="title" hasCustomPrompt="1"/>
          </p:nvPr>
        </p:nvSpPr>
        <p:spPr>
          <a:xfrm>
            <a:off x="5220586" y="2896192"/>
            <a:ext cx="6219354" cy="1384995"/>
          </a:xfrm>
          <a:noFill/>
        </p:spPr>
        <p:txBody>
          <a:bodyPr vert="horz" wrap="square" lIns="0" tIns="0" rIns="0" bIns="0" rtlCol="0" anchor="b" anchorCtr="0">
            <a:spAutoFit/>
          </a:bodyPr>
          <a:lstStyle>
            <a:lvl1pPr marL="179388" indent="-179388">
              <a:lnSpc>
                <a:spcPct val="100000"/>
              </a:lnSpc>
              <a:tabLst/>
              <a:defRPr lang="en-US" sz="3000" b="0" i="0" dirty="0">
                <a:latin typeface="+mj-lt"/>
                <a:cs typeface="Oracle Sans Tab" panose="020B0503020204020204" pitchFamily="34" charset="0"/>
              </a:defRPr>
            </a:lvl1pPr>
          </a:lstStyle>
          <a:p>
            <a:pPr lvl="0"/>
            <a:r>
              <a:rPr lang="en-US" dirty="0"/>
              <a:t>“Click to type customer or</a:t>
            </a:r>
            <a:br>
              <a:rPr lang="en-US" dirty="0"/>
            </a:br>
            <a:r>
              <a:rPr lang="en-US" dirty="0"/>
              <a:t>partner quote surrounded</a:t>
            </a:r>
            <a:br>
              <a:rPr lang="en-US" dirty="0"/>
            </a:br>
            <a:r>
              <a:rPr lang="en-US" dirty="0"/>
              <a:t>by quotation marks.”</a:t>
            </a:r>
          </a:p>
        </p:txBody>
      </p:sp>
      <p:sp>
        <p:nvSpPr>
          <p:cNvPr id="13" name="Text Field">
            <a:extLst>
              <a:ext uri="{FF2B5EF4-FFF2-40B4-BE49-F238E27FC236}">
                <a16:creationId xmlns:a16="http://schemas.microsoft.com/office/drawing/2014/main" id="{04A571F4-71E4-264A-BBD5-0475995E681B}"/>
              </a:ext>
            </a:extLst>
          </p:cNvPr>
          <p:cNvSpPr>
            <a:spLocks noGrp="1"/>
          </p:cNvSpPr>
          <p:nvPr>
            <p:ph type="body" sz="quarter" idx="37" hasCustomPrompt="1"/>
          </p:nvPr>
        </p:nvSpPr>
        <p:spPr>
          <a:xfrm>
            <a:off x="5385816" y="4983135"/>
            <a:ext cx="6051272" cy="266291"/>
          </a:xfrm>
          <a:prstGeom prst="rect">
            <a:avLst/>
          </a:prstGeom>
        </p:spPr>
        <p:txBody>
          <a:bodyPr>
            <a:noAutofit/>
          </a:bodyPr>
          <a:lstStyle>
            <a:lvl1pPr>
              <a:lnSpc>
                <a:spcPct val="100000"/>
              </a:lnSpc>
              <a:defRPr b="1"/>
            </a:lvl1pPr>
          </a:lstStyle>
          <a:p>
            <a:pPr lvl="0"/>
            <a:r>
              <a:rPr lang="en-US" dirty="0"/>
              <a:t>Name of person quoted</a:t>
            </a:r>
          </a:p>
        </p:txBody>
      </p:sp>
      <p:sp>
        <p:nvSpPr>
          <p:cNvPr id="11" name="Text Field 2">
            <a:extLst>
              <a:ext uri="{FF2B5EF4-FFF2-40B4-BE49-F238E27FC236}">
                <a16:creationId xmlns:a16="http://schemas.microsoft.com/office/drawing/2014/main" id="{CBFB97F9-F988-C34C-8B6D-BB4A4D881736}"/>
              </a:ext>
            </a:extLst>
          </p:cNvPr>
          <p:cNvSpPr>
            <a:spLocks noGrp="1"/>
          </p:cNvSpPr>
          <p:nvPr>
            <p:ph type="body" sz="quarter" idx="36" hasCustomPrompt="1"/>
          </p:nvPr>
        </p:nvSpPr>
        <p:spPr>
          <a:xfrm>
            <a:off x="5385816" y="5320728"/>
            <a:ext cx="6051272" cy="786385"/>
          </a:xfrm>
          <a:prstGeom prst="rect">
            <a:avLst/>
          </a:prstGeom>
        </p:spPr>
        <p:txBody>
          <a:bodyPr>
            <a:noAutofit/>
          </a:bodyPr>
          <a:lstStyle>
            <a:lvl1pPr>
              <a:lnSpc>
                <a:spcPct val="100000"/>
              </a:lnSpc>
              <a:defRPr sz="1600" b="0" i="0">
                <a:latin typeface="Oracle Sans Tab" panose="020B0503020204020204" pitchFamily="34" charset="0"/>
                <a:cs typeface="Oracle Sans Tab" panose="020B0503020204020204" pitchFamily="34" charset="0"/>
              </a:defRPr>
            </a:lvl1pPr>
          </a:lstStyle>
          <a:p>
            <a:pPr lvl="0"/>
            <a:r>
              <a:rPr lang="en-US" dirty="0"/>
              <a:t>Additional information if needed</a:t>
            </a:r>
          </a:p>
        </p:txBody>
      </p:sp>
      <p:sp>
        <p:nvSpPr>
          <p:cNvPr id="2" name="Content Placeholder 2">
            <a:extLst>
              <a:ext uri="{FF2B5EF4-FFF2-40B4-BE49-F238E27FC236}">
                <a16:creationId xmlns:a16="http://schemas.microsoft.com/office/drawing/2014/main" id="{3CB52BCF-4E23-BA44-5C50-AFEA7DFA337E}"/>
              </a:ext>
            </a:extLst>
          </p:cNvPr>
          <p:cNvSpPr>
            <a:spLocks noGrp="1" noChangeAspect="1"/>
          </p:cNvSpPr>
          <p:nvPr>
            <p:ph sz="quarter" idx="47" hasCustomPrompt="1"/>
          </p:nvPr>
        </p:nvSpPr>
        <p:spPr>
          <a:xfrm>
            <a:off x="5372844" y="1203405"/>
            <a:ext cx="2447584" cy="673743"/>
          </a:xfrm>
        </p:spPr>
        <p:txBody>
          <a:bodyPr/>
          <a:lstStyle>
            <a:lvl5pPr marL="731520" indent="0">
              <a:buNone/>
              <a:defRPr/>
            </a:lvl5pPr>
          </a:lstStyle>
          <a:p>
            <a:pPr lvl="0"/>
            <a:r>
              <a:rPr lang="en-US" dirty="0"/>
              <a:t>Click to add logo</a:t>
            </a:r>
          </a:p>
        </p:txBody>
      </p:sp>
      <p:sp>
        <p:nvSpPr>
          <p:cNvPr id="5" name="Picture Placeholder 4">
            <a:extLst>
              <a:ext uri="{FF2B5EF4-FFF2-40B4-BE49-F238E27FC236}">
                <a16:creationId xmlns:a16="http://schemas.microsoft.com/office/drawing/2014/main" id="{EF3D1FF3-649D-46E2-9FDF-D1A77643F22A}"/>
              </a:ext>
            </a:extLst>
          </p:cNvPr>
          <p:cNvSpPr>
            <a:spLocks noGrp="1"/>
          </p:cNvSpPr>
          <p:nvPr>
            <p:ph type="pic" sz="quarter" idx="42" hasCustomPrompt="1"/>
          </p:nvPr>
        </p:nvSpPr>
        <p:spPr>
          <a:xfrm>
            <a:off x="0" y="0"/>
            <a:ext cx="4876800" cy="6858000"/>
          </a:xfrm>
        </p:spPr>
        <p:txBody>
          <a:bodyPr anchor="ctr" anchorCtr="1"/>
          <a:lstStyle>
            <a:lvl1pPr marL="0" marR="0" indent="0" algn="l" defTabSz="914400" rtl="0" eaLnBrk="1" fontAlgn="auto" latinLnBrk="0" hangingPunct="1">
              <a:lnSpc>
                <a:spcPct val="95000"/>
              </a:lnSpc>
              <a:spcBef>
                <a:spcPts val="600"/>
              </a:spcBef>
              <a:spcAft>
                <a:spcPts val="0"/>
              </a:spcAft>
              <a:buClrTx/>
              <a:buSzTx/>
              <a:buFont typeface="System Font Regular"/>
              <a:buNone/>
              <a:tabLst/>
              <a:defRPr b="0" i="0">
                <a:latin typeface="Oracle Sans Tab" panose="020B0503020204020204" pitchFamily="34" charset="0"/>
                <a:cs typeface="Oracle Sans Tab" panose="020B0503020204020204" pitchFamily="34" charset="0"/>
              </a:defRPr>
            </a:lvl1pPr>
          </a:lstStyle>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r>
              <a:rPr lang="en-US" dirty="0"/>
              <a:t>Click to add photo or illustration</a:t>
            </a:r>
          </a:p>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endParaRPr lang="en-US" dirty="0"/>
          </a:p>
          <a:p>
            <a:pPr marL="0" marR="0" lvl="0" indent="0" algn="l" defTabSz="914400" rtl="0" eaLnBrk="1" fontAlgn="auto" latinLnBrk="0" hangingPunct="1">
              <a:lnSpc>
                <a:spcPct val="95000"/>
              </a:lnSpc>
              <a:spcBef>
                <a:spcPts val="600"/>
              </a:spcBef>
              <a:spcAft>
                <a:spcPts val="0"/>
              </a:spcAft>
              <a:buClrTx/>
              <a:buSzTx/>
              <a:buFont typeface="System Font Regular"/>
              <a:buNone/>
              <a:tabLst/>
              <a:defRPr/>
            </a:pPr>
            <a:endParaRPr lang="en-US" dirty="0"/>
          </a:p>
        </p:txBody>
      </p:sp>
      <p:sp>
        <p:nvSpPr>
          <p:cNvPr id="8" name="Slide Number Placeholder 7">
            <a:extLst>
              <a:ext uri="{FF2B5EF4-FFF2-40B4-BE49-F238E27FC236}">
                <a16:creationId xmlns:a16="http://schemas.microsoft.com/office/drawing/2014/main" id="{74012F76-56F8-02E5-D4BF-72EE9E58CDB6}"/>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9" name="Footer Placeholder 6">
            <a:extLst>
              <a:ext uri="{FF2B5EF4-FFF2-40B4-BE49-F238E27FC236}">
                <a16:creationId xmlns:a16="http://schemas.microsoft.com/office/drawing/2014/main" id="{3DC697D7-91D3-03A4-C4DD-83F242623976}"/>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2" name="Date Placeholder 4">
            <a:extLst>
              <a:ext uri="{FF2B5EF4-FFF2-40B4-BE49-F238E27FC236}">
                <a16:creationId xmlns:a16="http://schemas.microsoft.com/office/drawing/2014/main" id="{18E33BA5-8373-D6D1-7F87-133CF1849725}"/>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
        <p:nvSpPr>
          <p:cNvPr id="4" name="Accent mark">
            <a:extLst>
              <a:ext uri="{FF2B5EF4-FFF2-40B4-BE49-F238E27FC236}">
                <a16:creationId xmlns:a16="http://schemas.microsoft.com/office/drawing/2014/main" id="{99B99AF4-E9E4-23D9-4E0C-A8017ECCDA64}"/>
              </a:ext>
              <a:ext uri="{C183D7F6-B498-43B3-948B-1728B52AA6E4}">
                <adec:decorative xmlns:adec="http://schemas.microsoft.com/office/drawing/2017/decorative" val="1"/>
              </a:ext>
            </a:extLst>
          </p:cNvPr>
          <p:cNvSpPr/>
          <p:nvPr userDrawn="1"/>
        </p:nvSpPr>
        <p:spPr>
          <a:xfrm>
            <a:off x="5372844" y="4638587"/>
            <a:ext cx="365760" cy="36576"/>
          </a:xfrm>
          <a:prstGeom prst="rect">
            <a:avLst/>
          </a:prstGeom>
          <a:solidFill>
            <a:srgbClr val="F0CC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6467981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Left Rail - Light">
    <p:bg>
      <p:bgRef idx="1001">
        <a:schemeClr val="bg2"/>
      </p:bgRef>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B705EA2-F116-883A-32A5-62C3C550DC70}"/>
              </a:ext>
              <a:ext uri="{C183D7F6-B498-43B3-948B-1728B52AA6E4}">
                <adec:decorative xmlns:adec="http://schemas.microsoft.com/office/drawing/2017/decorative" val="1"/>
              </a:ext>
            </a:extLst>
          </p:cNvPr>
          <p:cNvSpPr/>
          <p:nvPr userDrawn="1"/>
        </p:nvSpPr>
        <p:spPr>
          <a:xfrm>
            <a:off x="0" y="0"/>
            <a:ext cx="4578900" cy="6858000"/>
          </a:xfrm>
          <a:prstGeom prst="rect">
            <a:avLst/>
          </a:prstGeom>
          <a:solidFill>
            <a:srgbClr val="F1E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9534B91B-85A6-245A-7216-4ABE4FAC70C7}"/>
              </a:ext>
            </a:extLst>
          </p:cNvPr>
          <p:cNvSpPr>
            <a:spLocks noGrp="1"/>
          </p:cNvSpPr>
          <p:nvPr>
            <p:ph type="title" hasCustomPrompt="1"/>
          </p:nvPr>
        </p:nvSpPr>
        <p:spPr>
          <a:xfrm>
            <a:off x="768875" y="182403"/>
            <a:ext cx="3041150"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9" name="Subtitle">
            <a:extLst>
              <a:ext uri="{FF2B5EF4-FFF2-40B4-BE49-F238E27FC236}">
                <a16:creationId xmlns:a16="http://schemas.microsoft.com/office/drawing/2014/main" id="{7A7FBF22-9A0A-8085-25D3-73EC896DDCD7}"/>
              </a:ext>
            </a:extLst>
          </p:cNvPr>
          <p:cNvSpPr>
            <a:spLocks noGrp="1"/>
          </p:cNvSpPr>
          <p:nvPr>
            <p:ph type="body" sz="quarter" idx="11" hasCustomPrompt="1"/>
          </p:nvPr>
        </p:nvSpPr>
        <p:spPr>
          <a:xfrm>
            <a:off x="766763" y="1009904"/>
            <a:ext cx="3041150"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16" name="Content">
            <a:extLst>
              <a:ext uri="{FF2B5EF4-FFF2-40B4-BE49-F238E27FC236}">
                <a16:creationId xmlns:a16="http://schemas.microsoft.com/office/drawing/2014/main" id="{797B9E53-3BA8-84FC-B7C2-7F1DE2C882BF}"/>
              </a:ext>
            </a:extLst>
          </p:cNvPr>
          <p:cNvSpPr>
            <a:spLocks noGrp="1"/>
          </p:cNvSpPr>
          <p:nvPr>
            <p:ph sz="quarter" idx="14"/>
          </p:nvPr>
        </p:nvSpPr>
        <p:spPr>
          <a:xfrm>
            <a:off x="766762" y="1600199"/>
            <a:ext cx="3043263" cy="450799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vl4pPr>
              <a:lnSpc>
                <a:spcPct val="100000"/>
              </a:lnSpc>
              <a:defRPr sz="1600" b="0" i="0">
                <a:latin typeface="Oracle Sans Tab" panose="020B0503020204020204" pitchFamily="34" charset="0"/>
                <a:cs typeface="Oracle Sans Tab" panose="020B0503020204020204" pitchFamily="34" charset="0"/>
              </a:defRPr>
            </a:lvl4pPr>
            <a:lvl5pPr>
              <a:lnSpc>
                <a:spcPct val="100000"/>
              </a:lnSpc>
              <a:defRPr sz="1600" b="0" i="0">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lide Number Placeholder 5">
            <a:extLst>
              <a:ext uri="{FF2B5EF4-FFF2-40B4-BE49-F238E27FC236}">
                <a16:creationId xmlns:a16="http://schemas.microsoft.com/office/drawing/2014/main" id="{4A4AA1A5-342C-3485-3780-BAE18FB151A3}"/>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13" name="Footer Placeholder 4">
            <a:extLst>
              <a:ext uri="{FF2B5EF4-FFF2-40B4-BE49-F238E27FC236}">
                <a16:creationId xmlns:a16="http://schemas.microsoft.com/office/drawing/2014/main" id="{FDE280B0-6EE3-EDEB-71CB-39C075AE81F5}"/>
              </a:ext>
            </a:extLst>
          </p:cNvPr>
          <p:cNvSpPr>
            <a:spLocks noGrp="1"/>
          </p:cNvSpPr>
          <p:nvPr>
            <p:ph type="ftr" sz="quarter" idx="41"/>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4" name="Date Placeholder 3">
            <a:extLst>
              <a:ext uri="{FF2B5EF4-FFF2-40B4-BE49-F238E27FC236}">
                <a16:creationId xmlns:a16="http://schemas.microsoft.com/office/drawing/2014/main" id="{E559A02B-8EF1-F308-C124-047EB3505456}"/>
              </a:ext>
            </a:extLst>
          </p:cNvPr>
          <p:cNvSpPr>
            <a:spLocks noGrp="1"/>
          </p:cNvSpPr>
          <p:nvPr>
            <p:ph type="dt" sz="half" idx="42"/>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5170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Left Rail - Dark">
    <p:bg>
      <p:bgRef idx="1001">
        <a:schemeClr val="bg2"/>
      </p:bgRef>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625BA6-E661-F94B-6FD6-217579854D3C}"/>
              </a:ext>
              <a:ext uri="{C183D7F6-B498-43B3-948B-1728B52AA6E4}">
                <adec:decorative xmlns:adec="http://schemas.microsoft.com/office/drawing/2017/decorative" val="1"/>
              </a:ext>
            </a:extLst>
          </p:cNvPr>
          <p:cNvSpPr/>
          <p:nvPr userDrawn="1"/>
        </p:nvSpPr>
        <p:spPr>
          <a:xfrm>
            <a:off x="0" y="0"/>
            <a:ext cx="4578900" cy="6858000"/>
          </a:xfrm>
          <a:prstGeom prst="rect">
            <a:avLst/>
          </a:prstGeom>
          <a:solidFill>
            <a:srgbClr val="1C20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9534B91B-85A6-245A-7216-4ABE4FAC70C7}"/>
              </a:ext>
            </a:extLst>
          </p:cNvPr>
          <p:cNvSpPr>
            <a:spLocks noGrp="1"/>
          </p:cNvSpPr>
          <p:nvPr>
            <p:ph type="title" hasCustomPrompt="1"/>
          </p:nvPr>
        </p:nvSpPr>
        <p:spPr>
          <a:xfrm>
            <a:off x="768875" y="182403"/>
            <a:ext cx="3041150"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Title</a:t>
            </a:r>
          </a:p>
        </p:txBody>
      </p:sp>
      <p:sp>
        <p:nvSpPr>
          <p:cNvPr id="9" name="Subtitle">
            <a:extLst>
              <a:ext uri="{FF2B5EF4-FFF2-40B4-BE49-F238E27FC236}">
                <a16:creationId xmlns:a16="http://schemas.microsoft.com/office/drawing/2014/main" id="{7A7FBF22-9A0A-8085-25D3-73EC896DDCD7}"/>
              </a:ext>
            </a:extLst>
          </p:cNvPr>
          <p:cNvSpPr>
            <a:spLocks noGrp="1"/>
          </p:cNvSpPr>
          <p:nvPr>
            <p:ph type="body" sz="quarter" idx="11" hasCustomPrompt="1"/>
          </p:nvPr>
        </p:nvSpPr>
        <p:spPr>
          <a:xfrm>
            <a:off x="766763" y="1009904"/>
            <a:ext cx="3041150" cy="330540"/>
          </a:xfrm>
          <a:prstGeom prst="rect">
            <a:avLst/>
          </a:prstGeom>
        </p:spPr>
        <p:txBody>
          <a:bodyPr lIns="0">
            <a:noAutofit/>
          </a:bodyPr>
          <a:lstStyle>
            <a:lvl1pPr marL="0" indent="0">
              <a:lnSpc>
                <a:spcPct val="100000"/>
              </a:lnSpc>
              <a:spcAft>
                <a:spcPts val="0"/>
              </a:spcAft>
              <a:buNone/>
              <a:defRPr sz="2000" b="0" i="0">
                <a:solidFill>
                  <a:schemeClr val="tx1"/>
                </a:solidFill>
                <a:latin typeface="Oracle Sans Tab" panose="020B0503020204020204" pitchFamily="34" charset="0"/>
                <a:cs typeface="Oracle Sans Tab" panose="020B0503020204020204" pitchFamily="34" charset="0"/>
              </a:defRPr>
            </a:lvl1pPr>
          </a:lstStyle>
          <a:p>
            <a:pPr lvl="0"/>
            <a:r>
              <a:rPr lang="en-US" dirty="0"/>
              <a:t>Subtitle</a:t>
            </a:r>
          </a:p>
        </p:txBody>
      </p:sp>
      <p:sp>
        <p:nvSpPr>
          <p:cNvPr id="16" name="Content">
            <a:extLst>
              <a:ext uri="{FF2B5EF4-FFF2-40B4-BE49-F238E27FC236}">
                <a16:creationId xmlns:a16="http://schemas.microsoft.com/office/drawing/2014/main" id="{797B9E53-3BA8-84FC-B7C2-7F1DE2C882BF}"/>
              </a:ext>
            </a:extLst>
          </p:cNvPr>
          <p:cNvSpPr>
            <a:spLocks noGrp="1"/>
          </p:cNvSpPr>
          <p:nvPr>
            <p:ph sz="quarter" idx="14"/>
          </p:nvPr>
        </p:nvSpPr>
        <p:spPr>
          <a:xfrm>
            <a:off x="766762" y="1600199"/>
            <a:ext cx="3043263" cy="4507992"/>
          </a:xfrm>
        </p:spPr>
        <p:txBody>
          <a:bodyPr/>
          <a:lstStyle>
            <a:lvl1pPr>
              <a:lnSpc>
                <a:spcPct val="100000"/>
              </a:lnSpc>
              <a:defRPr sz="1600" b="0" i="0">
                <a:solidFill>
                  <a:schemeClr val="tx1"/>
                </a:solidFill>
                <a:latin typeface="Oracle Sans Tab" panose="020B0503020204020204" pitchFamily="34" charset="0"/>
                <a:cs typeface="Oracle Sans Tab" panose="020B0503020204020204" pitchFamily="34" charset="0"/>
              </a:defRPr>
            </a:lvl1pPr>
            <a:lvl2pPr>
              <a:lnSpc>
                <a:spcPct val="100000"/>
              </a:lnSpc>
              <a:defRPr sz="1600" b="0" i="0">
                <a:solidFill>
                  <a:schemeClr val="tx1"/>
                </a:solidFill>
                <a:latin typeface="Oracle Sans Tab" panose="020B0503020204020204" pitchFamily="34" charset="0"/>
                <a:cs typeface="Oracle Sans Tab" panose="020B0503020204020204" pitchFamily="34" charset="0"/>
              </a:defRPr>
            </a:lvl2pPr>
            <a:lvl3pPr>
              <a:lnSpc>
                <a:spcPct val="100000"/>
              </a:lnSpc>
              <a:defRPr sz="1600" b="0" i="0">
                <a:solidFill>
                  <a:schemeClr val="tx1"/>
                </a:solidFill>
                <a:latin typeface="Oracle Sans Tab" panose="020B0503020204020204" pitchFamily="34" charset="0"/>
                <a:cs typeface="Oracle Sans Tab" panose="020B0503020204020204" pitchFamily="34" charset="0"/>
              </a:defRPr>
            </a:lvl3pPr>
            <a:lvl4pPr>
              <a:lnSpc>
                <a:spcPct val="100000"/>
              </a:lnSpc>
              <a:defRPr sz="1600" b="0" i="0">
                <a:solidFill>
                  <a:schemeClr val="tx1"/>
                </a:solidFill>
                <a:latin typeface="Oracle Sans Tab" panose="020B0503020204020204" pitchFamily="34" charset="0"/>
                <a:cs typeface="Oracle Sans Tab" panose="020B0503020204020204" pitchFamily="34" charset="0"/>
              </a:defRPr>
            </a:lvl4pPr>
            <a:lvl5pPr>
              <a:lnSpc>
                <a:spcPct val="100000"/>
              </a:lnSpc>
              <a:defRPr sz="1600" b="0" i="0">
                <a:solidFill>
                  <a:schemeClr val="tx1"/>
                </a:solidFill>
                <a:latin typeface="Oracle Sans Tab" panose="020B0503020204020204" pitchFamily="34" charset="0"/>
                <a:cs typeface="Oracle Sans Tab" panose="020B05030202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lide Number Placeholder 5">
            <a:extLst>
              <a:ext uri="{FF2B5EF4-FFF2-40B4-BE49-F238E27FC236}">
                <a16:creationId xmlns:a16="http://schemas.microsoft.com/office/drawing/2014/main" id="{4A4AA1A5-342C-3485-3780-BAE18FB151A3}"/>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13" name="Footer Placeholder 4">
            <a:extLst>
              <a:ext uri="{FF2B5EF4-FFF2-40B4-BE49-F238E27FC236}">
                <a16:creationId xmlns:a16="http://schemas.microsoft.com/office/drawing/2014/main" id="{FDE280B0-6EE3-EDEB-71CB-39C075AE81F5}"/>
              </a:ext>
            </a:extLst>
          </p:cNvPr>
          <p:cNvSpPr>
            <a:spLocks noGrp="1"/>
          </p:cNvSpPr>
          <p:nvPr>
            <p:ph type="ftr" sz="quarter" idx="41"/>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4" name="Date Placeholder 3">
            <a:extLst>
              <a:ext uri="{FF2B5EF4-FFF2-40B4-BE49-F238E27FC236}">
                <a16:creationId xmlns:a16="http://schemas.microsoft.com/office/drawing/2014/main" id="{E559A02B-8EF1-F308-C124-047EB3505456}"/>
              </a:ext>
            </a:extLst>
          </p:cNvPr>
          <p:cNvSpPr>
            <a:spLocks noGrp="1"/>
          </p:cNvSpPr>
          <p:nvPr>
            <p:ph type="dt" sz="half" idx="42"/>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9120212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 + Illustration_Light">
    <p:bg>
      <p:bgRef idx="1001">
        <a:schemeClr val="bg2"/>
      </p:bgRef>
    </p:bg>
    <p:spTree>
      <p:nvGrpSpPr>
        <p:cNvPr id="1" name=""/>
        <p:cNvGrpSpPr/>
        <p:nvPr/>
      </p:nvGrpSpPr>
      <p:grpSpPr>
        <a:xfrm>
          <a:off x="0" y="0"/>
          <a:ext cx="0" cy="0"/>
          <a:chOff x="0" y="0"/>
          <a:chExt cx="0" cy="0"/>
        </a:xfrm>
      </p:grpSpPr>
      <p:sp>
        <p:nvSpPr>
          <p:cNvPr id="23" name="Title 1">
            <a:extLst>
              <a:ext uri="{FF2B5EF4-FFF2-40B4-BE49-F238E27FC236}">
                <a16:creationId xmlns:a16="http://schemas.microsoft.com/office/drawing/2014/main" id="{8A0A7166-96D6-457B-8CE6-21491B0153C5}"/>
              </a:ext>
            </a:extLst>
          </p:cNvPr>
          <p:cNvSpPr>
            <a:spLocks noGrp="1"/>
          </p:cNvSpPr>
          <p:nvPr>
            <p:ph type="title" hasCustomPrompt="1"/>
          </p:nvPr>
        </p:nvSpPr>
        <p:spPr>
          <a:xfrm>
            <a:off x="768875" y="182403"/>
            <a:ext cx="4754880"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6" name="Subtitle">
            <a:extLst>
              <a:ext uri="{FF2B5EF4-FFF2-40B4-BE49-F238E27FC236}">
                <a16:creationId xmlns:a16="http://schemas.microsoft.com/office/drawing/2014/main" id="{2F837A2F-4A14-0DC4-608A-F65C24823266}"/>
              </a:ext>
            </a:extLst>
          </p:cNvPr>
          <p:cNvSpPr>
            <a:spLocks noGrp="1"/>
          </p:cNvSpPr>
          <p:nvPr>
            <p:ph type="body" sz="quarter" idx="43" hasCustomPrompt="1"/>
          </p:nvPr>
        </p:nvSpPr>
        <p:spPr>
          <a:xfrm>
            <a:off x="766763" y="1009904"/>
            <a:ext cx="4754880"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18" name="Picture Placeholder 17">
            <a:extLst>
              <a:ext uri="{FF2B5EF4-FFF2-40B4-BE49-F238E27FC236}">
                <a16:creationId xmlns:a16="http://schemas.microsoft.com/office/drawing/2014/main" id="{BB55E146-CDC2-714E-AEDA-21D37E508E28}"/>
              </a:ext>
            </a:extLst>
          </p:cNvPr>
          <p:cNvSpPr>
            <a:spLocks noGrp="1"/>
          </p:cNvSpPr>
          <p:nvPr>
            <p:ph type="pic" sz="quarter" idx="11" hasCustomPrompt="1"/>
          </p:nvPr>
        </p:nvSpPr>
        <p:spPr>
          <a:xfrm>
            <a:off x="6096000" y="0"/>
            <a:ext cx="6096000" cy="6858000"/>
          </a:xfrm>
          <a:solidFill>
            <a:srgbClr val="AEA8A2"/>
          </a:solidFill>
        </p:spPr>
        <p:txBody>
          <a:bodyPr lIns="72000" tIns="72000" rIns="0"/>
          <a:lstStyle>
            <a:lvl1pPr algn="ctr">
              <a:defRPr sz="1400" b="0" i="0">
                <a:solidFill>
                  <a:schemeClr val="tx1"/>
                </a:solidFill>
                <a:latin typeface="Oracle Sans Tab" panose="020B0503020204020204" pitchFamily="34" charset="0"/>
                <a:cs typeface="Oracle Sans Tab" panose="020B0503020204020204" pitchFamily="34" charset="0"/>
              </a:defRPr>
            </a:lvl1pPr>
          </a:lstStyle>
          <a:p>
            <a:r>
              <a:rPr lang="en-US" dirty="0"/>
              <a:t>Click to add photo or illustration</a:t>
            </a:r>
          </a:p>
        </p:txBody>
      </p:sp>
      <p:pic>
        <p:nvPicPr>
          <p:cNvPr id="2" name="OTag">
            <a:extLst>
              <a:ext uri="{FF2B5EF4-FFF2-40B4-BE49-F238E27FC236}">
                <a16:creationId xmlns:a16="http://schemas.microsoft.com/office/drawing/2014/main" id="{01697E3B-EC33-E29C-6BC1-AB748D6E2D6C}"/>
              </a:ext>
              <a:ext uri="{C183D7F6-B498-43B3-948B-1728B52AA6E4}">
                <adec:decorative xmlns:adec="http://schemas.microsoft.com/office/drawing/2017/decorative" val="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14" name="Text Placeholder 21">
            <a:extLst>
              <a:ext uri="{FF2B5EF4-FFF2-40B4-BE49-F238E27FC236}">
                <a16:creationId xmlns:a16="http://schemas.microsoft.com/office/drawing/2014/main" id="{91B7B17D-763D-5F99-0CC2-80B2CC63E130}"/>
              </a:ext>
            </a:extLst>
          </p:cNvPr>
          <p:cNvSpPr>
            <a:spLocks noGrp="1"/>
          </p:cNvSpPr>
          <p:nvPr>
            <p:ph type="body" sz="quarter" idx="32" hasCustomPrompt="1"/>
          </p:nvPr>
        </p:nvSpPr>
        <p:spPr>
          <a:xfrm>
            <a:off x="762191" y="1965976"/>
            <a:ext cx="4764024"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17" name="Text Placeholder 19">
            <a:extLst>
              <a:ext uri="{FF2B5EF4-FFF2-40B4-BE49-F238E27FC236}">
                <a16:creationId xmlns:a16="http://schemas.microsoft.com/office/drawing/2014/main" id="{F95C4F20-D940-4F84-4840-DD649575E2CD}"/>
              </a:ext>
            </a:extLst>
          </p:cNvPr>
          <p:cNvSpPr>
            <a:spLocks noGrp="1"/>
          </p:cNvSpPr>
          <p:nvPr>
            <p:ph type="body" sz="quarter" idx="44"/>
          </p:nvPr>
        </p:nvSpPr>
        <p:spPr>
          <a:xfrm>
            <a:off x="760698" y="2309418"/>
            <a:ext cx="4764024" cy="457200"/>
          </a:xfrm>
        </p:spPr>
        <p:txBody>
          <a:bodyPr/>
          <a:lstStyle>
            <a:lvl1pPr>
              <a:lnSpc>
                <a:spcPct val="100000"/>
              </a:lnSpc>
              <a:defRPr/>
            </a:lvl1pPr>
            <a:lvl2pPr>
              <a:lnSpc>
                <a:spcPct val="100000"/>
              </a:lnSpc>
              <a:defRPr/>
            </a:lvl2pPr>
          </a:lstStyle>
          <a:p>
            <a:pPr lvl="0"/>
            <a:r>
              <a:rPr lang="en-US"/>
              <a:t>Click to edit Master text styles</a:t>
            </a:r>
          </a:p>
          <a:p>
            <a:pPr lvl="1"/>
            <a:r>
              <a:rPr lang="en-US"/>
              <a:t>Second level</a:t>
            </a:r>
          </a:p>
        </p:txBody>
      </p:sp>
      <p:sp>
        <p:nvSpPr>
          <p:cNvPr id="15" name="Text Placeholder 21">
            <a:extLst>
              <a:ext uri="{FF2B5EF4-FFF2-40B4-BE49-F238E27FC236}">
                <a16:creationId xmlns:a16="http://schemas.microsoft.com/office/drawing/2014/main" id="{5DE24B9A-F5B4-C415-A25C-25FE02976EEF}"/>
              </a:ext>
            </a:extLst>
          </p:cNvPr>
          <p:cNvSpPr>
            <a:spLocks noGrp="1"/>
          </p:cNvSpPr>
          <p:nvPr>
            <p:ph type="body" sz="quarter" idx="38" hasCustomPrompt="1"/>
          </p:nvPr>
        </p:nvSpPr>
        <p:spPr>
          <a:xfrm>
            <a:off x="762191" y="3222718"/>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19" name="Text Placeholder 19">
            <a:extLst>
              <a:ext uri="{FF2B5EF4-FFF2-40B4-BE49-F238E27FC236}">
                <a16:creationId xmlns:a16="http://schemas.microsoft.com/office/drawing/2014/main" id="{E725E68E-222F-2174-3EDA-49279B3A0D6A}"/>
              </a:ext>
            </a:extLst>
          </p:cNvPr>
          <p:cNvSpPr>
            <a:spLocks noGrp="1"/>
          </p:cNvSpPr>
          <p:nvPr>
            <p:ph type="body" sz="quarter" idx="45"/>
          </p:nvPr>
        </p:nvSpPr>
        <p:spPr>
          <a:xfrm>
            <a:off x="760698" y="3567051"/>
            <a:ext cx="4764024" cy="457200"/>
          </a:xfrm>
        </p:spPr>
        <p:txBody>
          <a:bodyPr/>
          <a:lstStyle>
            <a:lvl1pPr>
              <a:lnSpc>
                <a:spcPct val="100000"/>
              </a:lnSpc>
              <a:defRPr/>
            </a:lvl1pPr>
            <a:lvl2pPr>
              <a:lnSpc>
                <a:spcPct val="100000"/>
              </a:lnSpc>
              <a:defRPr/>
            </a:lvl2pPr>
          </a:lstStyle>
          <a:p>
            <a:pPr lvl="0"/>
            <a:r>
              <a:rPr lang="en-US"/>
              <a:t>Click to edit Master text styles</a:t>
            </a:r>
          </a:p>
          <a:p>
            <a:pPr lvl="1"/>
            <a:r>
              <a:rPr lang="en-US"/>
              <a:t>Second level</a:t>
            </a:r>
          </a:p>
        </p:txBody>
      </p:sp>
      <p:sp>
        <p:nvSpPr>
          <p:cNvPr id="16" name="Text Placeholder 21">
            <a:extLst>
              <a:ext uri="{FF2B5EF4-FFF2-40B4-BE49-F238E27FC236}">
                <a16:creationId xmlns:a16="http://schemas.microsoft.com/office/drawing/2014/main" id="{2080E49F-0C27-1D0D-3ADD-B37ABD6F37FA}"/>
              </a:ext>
            </a:extLst>
          </p:cNvPr>
          <p:cNvSpPr>
            <a:spLocks noGrp="1"/>
          </p:cNvSpPr>
          <p:nvPr>
            <p:ph type="body" sz="quarter" idx="39" hasCustomPrompt="1"/>
          </p:nvPr>
        </p:nvSpPr>
        <p:spPr>
          <a:xfrm>
            <a:off x="762191" y="4594303"/>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0" name="Text Placeholder 19">
            <a:extLst>
              <a:ext uri="{FF2B5EF4-FFF2-40B4-BE49-F238E27FC236}">
                <a16:creationId xmlns:a16="http://schemas.microsoft.com/office/drawing/2014/main" id="{85BD9371-1A26-2813-D974-5AAA802C8FF9}"/>
              </a:ext>
            </a:extLst>
          </p:cNvPr>
          <p:cNvSpPr>
            <a:spLocks noGrp="1"/>
          </p:cNvSpPr>
          <p:nvPr>
            <p:ph type="body" sz="quarter" idx="46"/>
          </p:nvPr>
        </p:nvSpPr>
        <p:spPr>
          <a:xfrm>
            <a:off x="760698" y="4937745"/>
            <a:ext cx="4764024" cy="457200"/>
          </a:xfrm>
        </p:spPr>
        <p:txBody>
          <a:bodyPr/>
          <a:lstStyle>
            <a:lvl1pPr>
              <a:lnSpc>
                <a:spcPct val="100000"/>
              </a:lnSpc>
              <a:defRPr/>
            </a:lvl1pPr>
            <a:lvl2pPr>
              <a:lnSpc>
                <a:spcPct val="100000"/>
              </a:lnSpc>
              <a:defRPr/>
            </a:lvl2pPr>
          </a:lstStyle>
          <a:p>
            <a:pPr lvl="0"/>
            <a:r>
              <a:rPr lang="en-US"/>
              <a:t>Click to edit Master text styles</a:t>
            </a:r>
          </a:p>
          <a:p>
            <a:pPr lvl="1"/>
            <a:r>
              <a:rPr lang="en-US"/>
              <a:t>Second level</a:t>
            </a:r>
          </a:p>
        </p:txBody>
      </p:sp>
      <p:sp>
        <p:nvSpPr>
          <p:cNvPr id="7" name="Date Placeholder 6">
            <a:extLst>
              <a:ext uri="{FF2B5EF4-FFF2-40B4-BE49-F238E27FC236}">
                <a16:creationId xmlns:a16="http://schemas.microsoft.com/office/drawing/2014/main" id="{94AF7987-C710-3871-B657-891515739542}"/>
              </a:ext>
            </a:extLst>
          </p:cNvPr>
          <p:cNvSpPr>
            <a:spLocks noGrp="1"/>
          </p:cNvSpPr>
          <p:nvPr>
            <p:ph type="dt" sz="half" idx="47"/>
          </p:nvPr>
        </p:nvSpPr>
        <p:spPr/>
        <p:txBody>
          <a:bodyPr/>
          <a:lstStyle>
            <a:lvl1pPr>
              <a:defRPr>
                <a:solidFill>
                  <a:srgbClr val="514C47"/>
                </a:solidFill>
              </a:defRPr>
            </a:lvl1pPr>
          </a:lstStyle>
          <a:p>
            <a:r>
              <a:rPr lang="en-US"/>
              <a:t>[Date]</a:t>
            </a:r>
            <a:endParaRPr lang="en-US" dirty="0"/>
          </a:p>
        </p:txBody>
      </p:sp>
      <p:sp>
        <p:nvSpPr>
          <p:cNvPr id="8" name="Footer Placeholder 7">
            <a:extLst>
              <a:ext uri="{FF2B5EF4-FFF2-40B4-BE49-F238E27FC236}">
                <a16:creationId xmlns:a16="http://schemas.microsoft.com/office/drawing/2014/main" id="{A47B4B01-B49C-CB08-78E3-DAB353AFE68D}"/>
              </a:ext>
            </a:extLst>
          </p:cNvPr>
          <p:cNvSpPr>
            <a:spLocks noGrp="1"/>
          </p:cNvSpPr>
          <p:nvPr>
            <p:ph type="ftr" sz="quarter" idx="48"/>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9" name="Slide Number Placeholder 8">
            <a:extLst>
              <a:ext uri="{FF2B5EF4-FFF2-40B4-BE49-F238E27FC236}">
                <a16:creationId xmlns:a16="http://schemas.microsoft.com/office/drawing/2014/main" id="{6378DD8F-6EC1-338B-B6F1-7361BA5C390D}"/>
              </a:ext>
            </a:extLst>
          </p:cNvPr>
          <p:cNvSpPr>
            <a:spLocks noGrp="1"/>
          </p:cNvSpPr>
          <p:nvPr>
            <p:ph type="sldNum" sz="quarter" idx="49"/>
          </p:nvPr>
        </p:nvSpPr>
        <p:spPr/>
        <p:txBody>
          <a:bodyPr/>
          <a:lstStyle>
            <a:lvl1pPr>
              <a:defRPr>
                <a:solidFill>
                  <a:srgbClr val="514C47"/>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325784035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 Illustration_Dark">
    <p:bg>
      <p:bgRef idx="1001">
        <a:schemeClr val="bg2"/>
      </p:bgRef>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0AAD36B-6012-46AE-9059-48412FF4F4CE}"/>
              </a:ext>
            </a:extLst>
          </p:cNvPr>
          <p:cNvSpPr>
            <a:spLocks noGrp="1"/>
          </p:cNvSpPr>
          <p:nvPr>
            <p:ph type="title" hasCustomPrompt="1"/>
          </p:nvPr>
        </p:nvSpPr>
        <p:spPr>
          <a:xfrm>
            <a:off x="768875" y="182403"/>
            <a:ext cx="4754880"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3" name="Subtitle">
            <a:extLst>
              <a:ext uri="{FF2B5EF4-FFF2-40B4-BE49-F238E27FC236}">
                <a16:creationId xmlns:a16="http://schemas.microsoft.com/office/drawing/2014/main" id="{2F0BE92C-B4B2-428B-05A0-35A0A1E50208}"/>
              </a:ext>
            </a:extLst>
          </p:cNvPr>
          <p:cNvSpPr>
            <a:spLocks noGrp="1"/>
          </p:cNvSpPr>
          <p:nvPr>
            <p:ph type="body" sz="quarter" idx="43" hasCustomPrompt="1"/>
          </p:nvPr>
        </p:nvSpPr>
        <p:spPr>
          <a:xfrm>
            <a:off x="766763" y="1009904"/>
            <a:ext cx="4754880" cy="330540"/>
          </a:xfrm>
          <a:prstGeom prst="rect">
            <a:avLst/>
          </a:prstGeom>
        </p:spPr>
        <p:txBody>
          <a:bodyPr lIns="0">
            <a:noAutofit/>
          </a:bodyPr>
          <a:lstStyle>
            <a:lvl1pPr marL="0" indent="0">
              <a:lnSpc>
                <a:spcPct val="100000"/>
              </a:lnSpc>
              <a:spcAft>
                <a:spcPts val="0"/>
              </a:spcAft>
              <a:buNone/>
              <a:defRPr sz="20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7" name="Text Placeholder 21">
            <a:extLst>
              <a:ext uri="{FF2B5EF4-FFF2-40B4-BE49-F238E27FC236}">
                <a16:creationId xmlns:a16="http://schemas.microsoft.com/office/drawing/2014/main" id="{D94B5212-F918-DF01-5172-A319C17449A7}"/>
              </a:ext>
            </a:extLst>
          </p:cNvPr>
          <p:cNvSpPr>
            <a:spLocks noGrp="1"/>
          </p:cNvSpPr>
          <p:nvPr>
            <p:ph type="body" sz="quarter" idx="32" hasCustomPrompt="1"/>
          </p:nvPr>
        </p:nvSpPr>
        <p:spPr>
          <a:xfrm>
            <a:off x="762191" y="1965976"/>
            <a:ext cx="4764024"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0" name="Text Placeholder 19">
            <a:extLst>
              <a:ext uri="{FF2B5EF4-FFF2-40B4-BE49-F238E27FC236}">
                <a16:creationId xmlns:a16="http://schemas.microsoft.com/office/drawing/2014/main" id="{3FE2B7B3-F269-EFB7-7B21-A67456B5D4CB}"/>
              </a:ext>
            </a:extLst>
          </p:cNvPr>
          <p:cNvSpPr>
            <a:spLocks noGrp="1"/>
          </p:cNvSpPr>
          <p:nvPr>
            <p:ph type="body" sz="quarter" idx="44"/>
          </p:nvPr>
        </p:nvSpPr>
        <p:spPr>
          <a:xfrm>
            <a:off x="760698" y="2309418"/>
            <a:ext cx="4764024" cy="457200"/>
          </a:xfrm>
        </p:spPr>
        <p:txBody>
          <a:bodyPr/>
          <a:lstStyle>
            <a:lvl1pPr>
              <a:lnSpc>
                <a:spcPct val="100000"/>
              </a:lnSpc>
              <a:defRPr/>
            </a:lvl1pPr>
            <a:lvl2pPr>
              <a:lnSpc>
                <a:spcPct val="100000"/>
              </a:lnSpc>
              <a:defRPr/>
            </a:lvl2pPr>
          </a:lstStyle>
          <a:p>
            <a:pPr lvl="0"/>
            <a:r>
              <a:rPr lang="en-US"/>
              <a:t>Click to edit Master text styles</a:t>
            </a:r>
          </a:p>
          <a:p>
            <a:pPr lvl="1"/>
            <a:r>
              <a:rPr lang="en-US"/>
              <a:t>Second level</a:t>
            </a:r>
          </a:p>
        </p:txBody>
      </p:sp>
      <p:sp>
        <p:nvSpPr>
          <p:cNvPr id="9" name="Text Placeholder 21">
            <a:extLst>
              <a:ext uri="{FF2B5EF4-FFF2-40B4-BE49-F238E27FC236}">
                <a16:creationId xmlns:a16="http://schemas.microsoft.com/office/drawing/2014/main" id="{BCEC7A68-80D1-7F0E-65E6-F442ED207687}"/>
              </a:ext>
            </a:extLst>
          </p:cNvPr>
          <p:cNvSpPr>
            <a:spLocks noGrp="1"/>
          </p:cNvSpPr>
          <p:nvPr>
            <p:ph type="body" sz="quarter" idx="38" hasCustomPrompt="1"/>
          </p:nvPr>
        </p:nvSpPr>
        <p:spPr>
          <a:xfrm>
            <a:off x="762191" y="3222718"/>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1" name="Text Placeholder 19">
            <a:extLst>
              <a:ext uri="{FF2B5EF4-FFF2-40B4-BE49-F238E27FC236}">
                <a16:creationId xmlns:a16="http://schemas.microsoft.com/office/drawing/2014/main" id="{D61461B8-CD09-2000-05E6-9B3BC9D25CD5}"/>
              </a:ext>
            </a:extLst>
          </p:cNvPr>
          <p:cNvSpPr>
            <a:spLocks noGrp="1"/>
          </p:cNvSpPr>
          <p:nvPr>
            <p:ph type="body" sz="quarter" idx="45"/>
          </p:nvPr>
        </p:nvSpPr>
        <p:spPr>
          <a:xfrm>
            <a:off x="760698" y="3567051"/>
            <a:ext cx="4764024" cy="457200"/>
          </a:xfrm>
        </p:spPr>
        <p:txBody>
          <a:bodyPr/>
          <a:lstStyle>
            <a:lvl1pPr>
              <a:lnSpc>
                <a:spcPct val="100000"/>
              </a:lnSpc>
              <a:defRPr/>
            </a:lvl1pPr>
            <a:lvl2pPr>
              <a:lnSpc>
                <a:spcPct val="100000"/>
              </a:lnSpc>
              <a:defRPr/>
            </a:lvl2pPr>
          </a:lstStyle>
          <a:p>
            <a:pPr lvl="0"/>
            <a:r>
              <a:rPr lang="en-US" dirty="0"/>
              <a:t>Click to edit Master text styles</a:t>
            </a:r>
          </a:p>
          <a:p>
            <a:pPr lvl="1"/>
            <a:r>
              <a:rPr lang="en-US" dirty="0"/>
              <a:t>Second level</a:t>
            </a:r>
          </a:p>
        </p:txBody>
      </p:sp>
      <p:sp>
        <p:nvSpPr>
          <p:cNvPr id="11" name="Text Placeholder 21">
            <a:extLst>
              <a:ext uri="{FF2B5EF4-FFF2-40B4-BE49-F238E27FC236}">
                <a16:creationId xmlns:a16="http://schemas.microsoft.com/office/drawing/2014/main" id="{A3E124E7-38A2-4149-5708-BE9F62CFA604}"/>
              </a:ext>
            </a:extLst>
          </p:cNvPr>
          <p:cNvSpPr>
            <a:spLocks noGrp="1"/>
          </p:cNvSpPr>
          <p:nvPr>
            <p:ph type="body" sz="quarter" idx="39" hasCustomPrompt="1"/>
          </p:nvPr>
        </p:nvSpPr>
        <p:spPr>
          <a:xfrm>
            <a:off x="762191" y="4594303"/>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2" name="Text Placeholder 19">
            <a:extLst>
              <a:ext uri="{FF2B5EF4-FFF2-40B4-BE49-F238E27FC236}">
                <a16:creationId xmlns:a16="http://schemas.microsoft.com/office/drawing/2014/main" id="{4FBE4EEC-B947-E852-0B29-987839C3A3D6}"/>
              </a:ext>
            </a:extLst>
          </p:cNvPr>
          <p:cNvSpPr>
            <a:spLocks noGrp="1"/>
          </p:cNvSpPr>
          <p:nvPr>
            <p:ph type="body" sz="quarter" idx="46"/>
          </p:nvPr>
        </p:nvSpPr>
        <p:spPr>
          <a:xfrm>
            <a:off x="760698" y="4937745"/>
            <a:ext cx="4764024" cy="457200"/>
          </a:xfrm>
        </p:spPr>
        <p:txBody>
          <a:bodyPr/>
          <a:lstStyle>
            <a:lvl1pPr>
              <a:lnSpc>
                <a:spcPct val="100000"/>
              </a:lnSpc>
              <a:defRPr/>
            </a:lvl1pPr>
            <a:lvl2pPr>
              <a:lnSpc>
                <a:spcPct val="100000"/>
              </a:lnSpc>
              <a:defRPr/>
            </a:lvl2pPr>
          </a:lstStyle>
          <a:p>
            <a:pPr lvl="0"/>
            <a:r>
              <a:rPr lang="en-US"/>
              <a:t>Click to edit Master text styles</a:t>
            </a:r>
          </a:p>
          <a:p>
            <a:pPr lvl="1"/>
            <a:r>
              <a:rPr lang="en-US"/>
              <a:t>Second level</a:t>
            </a:r>
          </a:p>
        </p:txBody>
      </p:sp>
      <p:sp>
        <p:nvSpPr>
          <p:cNvPr id="18" name="Picture Placeholder 17">
            <a:extLst>
              <a:ext uri="{FF2B5EF4-FFF2-40B4-BE49-F238E27FC236}">
                <a16:creationId xmlns:a16="http://schemas.microsoft.com/office/drawing/2014/main" id="{BB55E146-CDC2-714E-AEDA-21D37E508E28}"/>
              </a:ext>
            </a:extLst>
          </p:cNvPr>
          <p:cNvSpPr>
            <a:spLocks noGrp="1"/>
          </p:cNvSpPr>
          <p:nvPr>
            <p:ph type="pic" sz="quarter" idx="11" hasCustomPrompt="1"/>
          </p:nvPr>
        </p:nvSpPr>
        <p:spPr>
          <a:xfrm>
            <a:off x="6096000" y="0"/>
            <a:ext cx="6096000" cy="6858000"/>
          </a:xfrm>
          <a:solidFill>
            <a:srgbClr val="AEA8A2"/>
          </a:solidFill>
        </p:spPr>
        <p:txBody>
          <a:bodyPr lIns="72000" tIns="72000" rIns="0"/>
          <a:lstStyle>
            <a:lvl1pPr algn="ctr">
              <a:defRPr sz="1400" b="0" i="0">
                <a:solidFill>
                  <a:schemeClr val="bg1"/>
                </a:solidFill>
                <a:latin typeface="Oracle Sans Tab Light" panose="020B0403020204020204" pitchFamily="34" charset="0"/>
                <a:cs typeface="Oracle Sans Tab Light" panose="020B0403020204020204" pitchFamily="34" charset="0"/>
              </a:defRPr>
            </a:lvl1pPr>
          </a:lstStyle>
          <a:p>
            <a:r>
              <a:rPr lang="en-US" dirty="0"/>
              <a:t>Click to add photo or illustration</a:t>
            </a:r>
          </a:p>
          <a:p>
            <a:endParaRPr lang="en-US" dirty="0"/>
          </a:p>
        </p:txBody>
      </p:sp>
      <p:pic>
        <p:nvPicPr>
          <p:cNvPr id="2" name="OTag">
            <a:extLst>
              <a:ext uri="{FF2B5EF4-FFF2-40B4-BE49-F238E27FC236}">
                <a16:creationId xmlns:a16="http://schemas.microsoft.com/office/drawing/2014/main" id="{E2D47D66-0673-9FA9-7073-BF64CD36609E}"/>
              </a:ext>
              <a:ext uri="{C183D7F6-B498-43B3-948B-1728B52AA6E4}">
                <adec:decorative xmlns:adec="http://schemas.microsoft.com/office/drawing/2017/decorative" val="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
        <p:nvSpPr>
          <p:cNvPr id="3" name="Slide Number Placeholder 7">
            <a:extLst>
              <a:ext uri="{FF2B5EF4-FFF2-40B4-BE49-F238E27FC236}">
                <a16:creationId xmlns:a16="http://schemas.microsoft.com/office/drawing/2014/main" id="{8AC454DE-00F0-4427-48D5-1DC459110090}"/>
              </a:ext>
            </a:extLst>
          </p:cNvPr>
          <p:cNvSpPr>
            <a:spLocks noGrp="1"/>
          </p:cNvSpPr>
          <p:nvPr>
            <p:ph type="sldNum" sz="quarter" idx="17"/>
          </p:nvPr>
        </p:nvSpPr>
        <p:spPr>
          <a:xfrm>
            <a:off x="762000" y="6423660"/>
            <a:ext cx="365760" cy="365760"/>
          </a:xfrm>
        </p:spPr>
        <p:txBody>
          <a:bodyPr/>
          <a:lstStyle>
            <a:lvl1pPr>
              <a:defRPr sz="800">
                <a:solidFill>
                  <a:srgbClr val="AEA8A2"/>
                </a:solidFill>
                <a:latin typeface="+mn-lt"/>
              </a:defRPr>
            </a:lvl1pPr>
          </a:lstStyle>
          <a:p>
            <a:fld id="{345D60D9-5372-5F40-9443-0F9AE5BDC3C8}" type="slidenum">
              <a:rPr lang="en-US" smtClean="0"/>
              <a:pPr/>
              <a:t>‹#›</a:t>
            </a:fld>
            <a:endParaRPr lang="en-US" dirty="0"/>
          </a:p>
        </p:txBody>
      </p:sp>
      <p:sp>
        <p:nvSpPr>
          <p:cNvPr id="4" name="Footer Placeholder 6">
            <a:extLst>
              <a:ext uri="{FF2B5EF4-FFF2-40B4-BE49-F238E27FC236}">
                <a16:creationId xmlns:a16="http://schemas.microsoft.com/office/drawing/2014/main" id="{28FED12C-599D-4CB3-E602-5CD82B6F039D}"/>
              </a:ext>
            </a:extLst>
          </p:cNvPr>
          <p:cNvSpPr>
            <a:spLocks noGrp="1"/>
          </p:cNvSpPr>
          <p:nvPr>
            <p:ph type="ftr" sz="quarter" idx="16"/>
          </p:nvPr>
        </p:nvSpPr>
        <p:spPr>
          <a:xfrm>
            <a:off x="1127759" y="6423978"/>
            <a:ext cx="5745379" cy="365125"/>
          </a:xfrm>
        </p:spPr>
        <p:txBody>
          <a:bodyPr/>
          <a:lstStyle>
            <a:lvl1pPr>
              <a:defRPr sz="800">
                <a:solidFill>
                  <a:srgbClr val="AEA8A2"/>
                </a:solidFill>
                <a:latin typeface="+mn-lt"/>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61F25286-7A1D-EBA0-D474-81129CEE733D}"/>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40901149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Light - 3 Icons, Subhead and text">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FC0DC-6C36-4AC7-90FE-9BE28E17F1BF}"/>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Picture Placeholder 2">
            <a:extLst>
              <a:ext uri="{FF2B5EF4-FFF2-40B4-BE49-F238E27FC236}">
                <a16:creationId xmlns:a16="http://schemas.microsoft.com/office/drawing/2014/main" id="{C4A0F212-7687-B242-8162-FFAC910A60EF}"/>
              </a:ext>
            </a:extLst>
          </p:cNvPr>
          <p:cNvSpPr>
            <a:spLocks noGrp="1" noChangeAspect="1"/>
          </p:cNvSpPr>
          <p:nvPr>
            <p:ph type="pic" sz="quarter" idx="26" hasCustomPrompt="1"/>
          </p:nvPr>
        </p:nvSpPr>
        <p:spPr>
          <a:xfrm>
            <a:off x="905836" y="1903856"/>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14" name="Text Placeholder 21">
            <a:extLst>
              <a:ext uri="{FF2B5EF4-FFF2-40B4-BE49-F238E27FC236}">
                <a16:creationId xmlns:a16="http://schemas.microsoft.com/office/drawing/2014/main" id="{920A2EEA-131E-DA4C-92C3-898A80B8B561}"/>
              </a:ext>
            </a:extLst>
          </p:cNvPr>
          <p:cNvSpPr>
            <a:spLocks noGrp="1"/>
          </p:cNvSpPr>
          <p:nvPr>
            <p:ph type="body" sz="quarter" idx="25" hasCustomPrompt="1"/>
          </p:nvPr>
        </p:nvSpPr>
        <p:spPr>
          <a:xfrm>
            <a:off x="911114"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11" name="Text Placeholder 21">
            <a:extLst>
              <a:ext uri="{FF2B5EF4-FFF2-40B4-BE49-F238E27FC236}">
                <a16:creationId xmlns:a16="http://schemas.microsoft.com/office/drawing/2014/main" id="{442F0FF9-B575-DD4A-AF68-999EE8B4FE0D}"/>
              </a:ext>
            </a:extLst>
          </p:cNvPr>
          <p:cNvSpPr>
            <a:spLocks noGrp="1"/>
          </p:cNvSpPr>
          <p:nvPr>
            <p:ph type="body" sz="quarter" idx="24" hasCustomPrompt="1"/>
          </p:nvPr>
        </p:nvSpPr>
        <p:spPr>
          <a:xfrm>
            <a:off x="911114"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a:t>
            </a:r>
            <a:endParaRPr lang="en-US" dirty="0"/>
          </a:p>
        </p:txBody>
      </p:sp>
      <p:cxnSp>
        <p:nvCxnSpPr>
          <p:cNvPr id="5" name="Straight Connector 4">
            <a:extLst>
              <a:ext uri="{FF2B5EF4-FFF2-40B4-BE49-F238E27FC236}">
                <a16:creationId xmlns:a16="http://schemas.microsoft.com/office/drawing/2014/main" id="{64BB08A7-EFFF-E144-B8F2-3D5B80F0DC46}"/>
              </a:ext>
              <a:ext uri="{C183D7F6-B498-43B3-948B-1728B52AA6E4}">
                <adec:decorative xmlns:adec="http://schemas.microsoft.com/office/drawing/2017/decorative" val="1"/>
              </a:ext>
            </a:extLst>
          </p:cNvPr>
          <p:cNvCxnSpPr>
            <a:cxnSpLocks/>
          </p:cNvCxnSpPr>
          <p:nvPr userDrawn="1"/>
        </p:nvCxnSpPr>
        <p:spPr>
          <a:xfrm>
            <a:off x="4003589"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22" name="Picture Placeholder 2">
            <a:extLst>
              <a:ext uri="{FF2B5EF4-FFF2-40B4-BE49-F238E27FC236}">
                <a16:creationId xmlns:a16="http://schemas.microsoft.com/office/drawing/2014/main" id="{00545EAB-02F2-4D35-839F-11095FE3779B}"/>
              </a:ext>
            </a:extLst>
          </p:cNvPr>
          <p:cNvSpPr>
            <a:spLocks noGrp="1" noChangeAspect="1"/>
          </p:cNvSpPr>
          <p:nvPr>
            <p:ph type="pic" sz="quarter" idx="33" hasCustomPrompt="1"/>
          </p:nvPr>
        </p:nvSpPr>
        <p:spPr>
          <a:xfrm>
            <a:off x="4797315" y="1917370"/>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23" name="Text Placeholder 21">
            <a:extLst>
              <a:ext uri="{FF2B5EF4-FFF2-40B4-BE49-F238E27FC236}">
                <a16:creationId xmlns:a16="http://schemas.microsoft.com/office/drawing/2014/main" id="{C85CBC82-72D6-46B3-9B52-627E5BC2BC55}"/>
              </a:ext>
            </a:extLst>
          </p:cNvPr>
          <p:cNvSpPr>
            <a:spLocks noGrp="1"/>
          </p:cNvSpPr>
          <p:nvPr>
            <p:ph type="body" sz="quarter" idx="34" hasCustomPrompt="1"/>
          </p:nvPr>
        </p:nvSpPr>
        <p:spPr>
          <a:xfrm>
            <a:off x="4797315"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9" name="Text Placeholder 21">
            <a:extLst>
              <a:ext uri="{FF2B5EF4-FFF2-40B4-BE49-F238E27FC236}">
                <a16:creationId xmlns:a16="http://schemas.microsoft.com/office/drawing/2014/main" id="{0FA9D0FA-EA15-4919-BEB9-4C5EE9D8CDFF}"/>
              </a:ext>
            </a:extLst>
          </p:cNvPr>
          <p:cNvSpPr>
            <a:spLocks noGrp="1"/>
          </p:cNvSpPr>
          <p:nvPr>
            <p:ph type="body" sz="quarter" idx="35" hasCustomPrompt="1"/>
          </p:nvPr>
        </p:nvSpPr>
        <p:spPr>
          <a:xfrm>
            <a:off x="4797315"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a:t>
            </a:r>
            <a:endParaRPr lang="en-US" dirty="0"/>
          </a:p>
        </p:txBody>
      </p:sp>
      <p:cxnSp>
        <p:nvCxnSpPr>
          <p:cNvPr id="28" name="Straight Connector 27">
            <a:extLst>
              <a:ext uri="{FF2B5EF4-FFF2-40B4-BE49-F238E27FC236}">
                <a16:creationId xmlns:a16="http://schemas.microsoft.com/office/drawing/2014/main" id="{A0082647-1E21-E741-BAE0-54CD63A1A8A2}"/>
              </a:ext>
              <a:ext uri="{C183D7F6-B498-43B3-948B-1728B52AA6E4}">
                <adec:decorative xmlns:adec="http://schemas.microsoft.com/office/drawing/2017/decorative" val="1"/>
              </a:ext>
            </a:extLst>
          </p:cNvPr>
          <p:cNvCxnSpPr>
            <a:cxnSpLocks/>
          </p:cNvCxnSpPr>
          <p:nvPr userDrawn="1"/>
        </p:nvCxnSpPr>
        <p:spPr>
          <a:xfrm>
            <a:off x="7863016"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30" name="Picture Placeholder 2">
            <a:extLst>
              <a:ext uri="{FF2B5EF4-FFF2-40B4-BE49-F238E27FC236}">
                <a16:creationId xmlns:a16="http://schemas.microsoft.com/office/drawing/2014/main" id="{7E0E7E15-3D7B-4123-8321-B073C59133A1}"/>
              </a:ext>
            </a:extLst>
          </p:cNvPr>
          <p:cNvSpPr>
            <a:spLocks noGrp="1" noChangeAspect="1"/>
          </p:cNvSpPr>
          <p:nvPr>
            <p:ph type="pic" sz="quarter" idx="36" hasCustomPrompt="1"/>
          </p:nvPr>
        </p:nvSpPr>
        <p:spPr>
          <a:xfrm>
            <a:off x="8645868" y="1917370"/>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31" name="Text Placeholder 21">
            <a:extLst>
              <a:ext uri="{FF2B5EF4-FFF2-40B4-BE49-F238E27FC236}">
                <a16:creationId xmlns:a16="http://schemas.microsoft.com/office/drawing/2014/main" id="{8C820BCB-F093-47C5-A402-60E80288139D}"/>
              </a:ext>
            </a:extLst>
          </p:cNvPr>
          <p:cNvSpPr>
            <a:spLocks noGrp="1"/>
          </p:cNvSpPr>
          <p:nvPr>
            <p:ph type="body" sz="quarter" idx="37" hasCustomPrompt="1"/>
          </p:nvPr>
        </p:nvSpPr>
        <p:spPr>
          <a:xfrm>
            <a:off x="8648346"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2" name="Text Placeholder 21">
            <a:extLst>
              <a:ext uri="{FF2B5EF4-FFF2-40B4-BE49-F238E27FC236}">
                <a16:creationId xmlns:a16="http://schemas.microsoft.com/office/drawing/2014/main" id="{F1AF7868-3C5C-49BB-8190-B4107C4DC70C}"/>
              </a:ext>
            </a:extLst>
          </p:cNvPr>
          <p:cNvSpPr>
            <a:spLocks noGrp="1"/>
          </p:cNvSpPr>
          <p:nvPr>
            <p:ph type="body" sz="quarter" idx="38" hasCustomPrompt="1"/>
          </p:nvPr>
        </p:nvSpPr>
        <p:spPr>
          <a:xfrm>
            <a:off x="8648346"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a:t>
            </a:r>
            <a:endParaRPr lang="en-US" dirty="0"/>
          </a:p>
        </p:txBody>
      </p:sp>
      <p:sp>
        <p:nvSpPr>
          <p:cNvPr id="9" name="Footer Placeholder 8">
            <a:extLst>
              <a:ext uri="{FF2B5EF4-FFF2-40B4-BE49-F238E27FC236}">
                <a16:creationId xmlns:a16="http://schemas.microsoft.com/office/drawing/2014/main" id="{F59CF6BC-7A2F-38D3-C1EA-BEA6C37D79F5}"/>
              </a:ext>
            </a:extLst>
          </p:cNvPr>
          <p:cNvSpPr>
            <a:spLocks noGrp="1"/>
          </p:cNvSpPr>
          <p:nvPr>
            <p:ph type="ftr" sz="quarter" idx="40"/>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0" name="Slide Number Placeholder 9">
            <a:extLst>
              <a:ext uri="{FF2B5EF4-FFF2-40B4-BE49-F238E27FC236}">
                <a16:creationId xmlns:a16="http://schemas.microsoft.com/office/drawing/2014/main" id="{2E05EDD9-0672-4EB4-1B16-92CEDEB1EFE7}"/>
              </a:ext>
            </a:extLst>
          </p:cNvPr>
          <p:cNvSpPr>
            <a:spLocks noGrp="1"/>
          </p:cNvSpPr>
          <p:nvPr>
            <p:ph type="sldNum" sz="quarter" idx="41"/>
          </p:nvPr>
        </p:nvSpPr>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Date Placeholder 7">
            <a:extLst>
              <a:ext uri="{FF2B5EF4-FFF2-40B4-BE49-F238E27FC236}">
                <a16:creationId xmlns:a16="http://schemas.microsoft.com/office/drawing/2014/main" id="{7B180CC4-74E6-A0D5-4CC7-34ABAEAABDF5}"/>
              </a:ext>
            </a:extLst>
          </p:cNvPr>
          <p:cNvSpPr>
            <a:spLocks noGrp="1"/>
          </p:cNvSpPr>
          <p:nvPr>
            <p:ph type="dt" sz="half" idx="39"/>
          </p:nvPr>
        </p:nvSpPr>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2663600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Dark - 3 Icons, Subhead and text">
    <p:bg>
      <p:bgRef idx="1001">
        <a:schemeClr val="bg2"/>
      </p:bgRef>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58B48DD-4D54-4AC7-8AB9-59BEB3B7003A}"/>
              </a:ext>
            </a:extLst>
          </p:cNvPr>
          <p:cNvSpPr>
            <a:spLocks noGrp="1"/>
          </p:cNvSpPr>
          <p:nvPr>
            <p:ph type="title" hasCustomPrompt="1"/>
          </p:nvPr>
        </p:nvSpPr>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8" name="Picture Placeholder 2">
            <a:extLst>
              <a:ext uri="{FF2B5EF4-FFF2-40B4-BE49-F238E27FC236}">
                <a16:creationId xmlns:a16="http://schemas.microsoft.com/office/drawing/2014/main" id="{6A71FCB8-1058-4D1C-AED7-FAA7D744D71E}"/>
              </a:ext>
            </a:extLst>
          </p:cNvPr>
          <p:cNvSpPr>
            <a:spLocks noGrp="1" noChangeAspect="1"/>
          </p:cNvSpPr>
          <p:nvPr>
            <p:ph type="pic" sz="quarter" idx="26" hasCustomPrompt="1"/>
          </p:nvPr>
        </p:nvSpPr>
        <p:spPr>
          <a:xfrm>
            <a:off x="897834" y="1903921"/>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19" name="Text Placeholder 21">
            <a:extLst>
              <a:ext uri="{FF2B5EF4-FFF2-40B4-BE49-F238E27FC236}">
                <a16:creationId xmlns:a16="http://schemas.microsoft.com/office/drawing/2014/main" id="{86408202-D3B4-402D-BC69-53C3509E8A7B}"/>
              </a:ext>
            </a:extLst>
          </p:cNvPr>
          <p:cNvSpPr>
            <a:spLocks noGrp="1"/>
          </p:cNvSpPr>
          <p:nvPr>
            <p:ph type="body" sz="quarter" idx="25" hasCustomPrompt="1"/>
          </p:nvPr>
        </p:nvSpPr>
        <p:spPr>
          <a:xfrm>
            <a:off x="911114"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1" name="Text Placeholder 21">
            <a:extLst>
              <a:ext uri="{FF2B5EF4-FFF2-40B4-BE49-F238E27FC236}">
                <a16:creationId xmlns:a16="http://schemas.microsoft.com/office/drawing/2014/main" id="{5CF397F4-2EE2-483E-8C39-8DB6BD107811}"/>
              </a:ext>
            </a:extLst>
          </p:cNvPr>
          <p:cNvSpPr>
            <a:spLocks noGrp="1"/>
          </p:cNvSpPr>
          <p:nvPr>
            <p:ph type="body" sz="quarter" idx="24" hasCustomPrompt="1"/>
          </p:nvPr>
        </p:nvSpPr>
        <p:spPr>
          <a:xfrm>
            <a:off x="911114"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a:t>
            </a:r>
            <a:endParaRPr lang="en-US" dirty="0"/>
          </a:p>
        </p:txBody>
      </p:sp>
      <p:cxnSp>
        <p:nvCxnSpPr>
          <p:cNvPr id="22" name="Straight Connector 21">
            <a:extLst>
              <a:ext uri="{FF2B5EF4-FFF2-40B4-BE49-F238E27FC236}">
                <a16:creationId xmlns:a16="http://schemas.microsoft.com/office/drawing/2014/main" id="{1208D043-EF97-4765-9F13-A77BC3793B55}"/>
              </a:ext>
              <a:ext uri="{C183D7F6-B498-43B3-948B-1728B52AA6E4}">
                <adec:decorative xmlns:adec="http://schemas.microsoft.com/office/drawing/2017/decorative" val="1"/>
              </a:ext>
            </a:extLst>
          </p:cNvPr>
          <p:cNvCxnSpPr>
            <a:cxnSpLocks/>
          </p:cNvCxnSpPr>
          <p:nvPr userDrawn="1"/>
        </p:nvCxnSpPr>
        <p:spPr>
          <a:xfrm>
            <a:off x="4003589"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23" name="Picture Placeholder 2">
            <a:extLst>
              <a:ext uri="{FF2B5EF4-FFF2-40B4-BE49-F238E27FC236}">
                <a16:creationId xmlns:a16="http://schemas.microsoft.com/office/drawing/2014/main" id="{84092946-3931-41BA-A9C4-E37BA2482561}"/>
              </a:ext>
            </a:extLst>
          </p:cNvPr>
          <p:cNvSpPr>
            <a:spLocks noGrp="1" noChangeAspect="1"/>
          </p:cNvSpPr>
          <p:nvPr>
            <p:ph type="pic" sz="quarter" idx="36" hasCustomPrompt="1"/>
          </p:nvPr>
        </p:nvSpPr>
        <p:spPr>
          <a:xfrm>
            <a:off x="4757260" y="1903856"/>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29" name="Text Placeholder 21">
            <a:extLst>
              <a:ext uri="{FF2B5EF4-FFF2-40B4-BE49-F238E27FC236}">
                <a16:creationId xmlns:a16="http://schemas.microsoft.com/office/drawing/2014/main" id="{7A2A35E2-8BA7-45B3-B02C-B531B503587A}"/>
              </a:ext>
            </a:extLst>
          </p:cNvPr>
          <p:cNvSpPr>
            <a:spLocks noGrp="1"/>
          </p:cNvSpPr>
          <p:nvPr>
            <p:ph type="body" sz="quarter" idx="37" hasCustomPrompt="1"/>
          </p:nvPr>
        </p:nvSpPr>
        <p:spPr>
          <a:xfrm>
            <a:off x="4797315"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0" name="Text Placeholder 21">
            <a:extLst>
              <a:ext uri="{FF2B5EF4-FFF2-40B4-BE49-F238E27FC236}">
                <a16:creationId xmlns:a16="http://schemas.microsoft.com/office/drawing/2014/main" id="{B0D928C5-7B1B-4A74-A1EB-B0C408189CAC}"/>
              </a:ext>
            </a:extLst>
          </p:cNvPr>
          <p:cNvSpPr>
            <a:spLocks noGrp="1"/>
          </p:cNvSpPr>
          <p:nvPr>
            <p:ph type="body" sz="quarter" idx="38" hasCustomPrompt="1"/>
          </p:nvPr>
        </p:nvSpPr>
        <p:spPr>
          <a:xfrm>
            <a:off x="4797315"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a:t>
            </a:r>
            <a:endParaRPr lang="en-US" dirty="0"/>
          </a:p>
        </p:txBody>
      </p:sp>
      <p:cxnSp>
        <p:nvCxnSpPr>
          <p:cNvPr id="31" name="Straight Connector 30">
            <a:extLst>
              <a:ext uri="{FF2B5EF4-FFF2-40B4-BE49-F238E27FC236}">
                <a16:creationId xmlns:a16="http://schemas.microsoft.com/office/drawing/2014/main" id="{0207CEA5-E0D9-46EA-99DE-2685FB0C8C09}"/>
              </a:ext>
              <a:ext uri="{C183D7F6-B498-43B3-948B-1728B52AA6E4}">
                <adec:decorative xmlns:adec="http://schemas.microsoft.com/office/drawing/2017/decorative" val="1"/>
              </a:ext>
            </a:extLst>
          </p:cNvPr>
          <p:cNvCxnSpPr>
            <a:cxnSpLocks/>
          </p:cNvCxnSpPr>
          <p:nvPr userDrawn="1"/>
        </p:nvCxnSpPr>
        <p:spPr>
          <a:xfrm>
            <a:off x="7863016"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32" name="Picture Placeholder 2">
            <a:extLst>
              <a:ext uri="{FF2B5EF4-FFF2-40B4-BE49-F238E27FC236}">
                <a16:creationId xmlns:a16="http://schemas.microsoft.com/office/drawing/2014/main" id="{E9839675-3836-4943-9E7E-492470598773}"/>
              </a:ext>
            </a:extLst>
          </p:cNvPr>
          <p:cNvSpPr>
            <a:spLocks noGrp="1" noChangeAspect="1"/>
          </p:cNvSpPr>
          <p:nvPr>
            <p:ph type="pic" sz="quarter" idx="39" hasCustomPrompt="1"/>
          </p:nvPr>
        </p:nvSpPr>
        <p:spPr>
          <a:xfrm>
            <a:off x="8616787" y="1928800"/>
            <a:ext cx="1893870" cy="1698098"/>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33" name="Text Placeholder 21">
            <a:extLst>
              <a:ext uri="{FF2B5EF4-FFF2-40B4-BE49-F238E27FC236}">
                <a16:creationId xmlns:a16="http://schemas.microsoft.com/office/drawing/2014/main" id="{987833E9-276C-4353-BF31-4FC33134EEAE}"/>
              </a:ext>
            </a:extLst>
          </p:cNvPr>
          <p:cNvSpPr>
            <a:spLocks noGrp="1"/>
          </p:cNvSpPr>
          <p:nvPr>
            <p:ph type="body" sz="quarter" idx="40" hasCustomPrompt="1"/>
          </p:nvPr>
        </p:nvSpPr>
        <p:spPr>
          <a:xfrm>
            <a:off x="8648346" y="3983730"/>
            <a:ext cx="2276930"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4" name="Text Placeholder 21">
            <a:extLst>
              <a:ext uri="{FF2B5EF4-FFF2-40B4-BE49-F238E27FC236}">
                <a16:creationId xmlns:a16="http://schemas.microsoft.com/office/drawing/2014/main" id="{4565DAAC-922E-4C75-A762-C6B54070F7DC}"/>
              </a:ext>
            </a:extLst>
          </p:cNvPr>
          <p:cNvSpPr>
            <a:spLocks noGrp="1"/>
          </p:cNvSpPr>
          <p:nvPr>
            <p:ph type="body" sz="quarter" idx="41" hasCustomPrompt="1"/>
          </p:nvPr>
        </p:nvSpPr>
        <p:spPr>
          <a:xfrm>
            <a:off x="8648346" y="4377376"/>
            <a:ext cx="2276930"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in.</a:t>
            </a:r>
            <a:endParaRPr lang="en-US" dirty="0"/>
          </a:p>
        </p:txBody>
      </p:sp>
      <p:sp>
        <p:nvSpPr>
          <p:cNvPr id="11" name="Slide Number Placeholder 10">
            <a:extLst>
              <a:ext uri="{FF2B5EF4-FFF2-40B4-BE49-F238E27FC236}">
                <a16:creationId xmlns:a16="http://schemas.microsoft.com/office/drawing/2014/main" id="{B35F74D1-A7D7-71F7-1C83-85B91CC54A17}"/>
              </a:ext>
            </a:extLst>
          </p:cNvPr>
          <p:cNvSpPr>
            <a:spLocks noGrp="1"/>
          </p:cNvSpPr>
          <p:nvPr>
            <p:ph type="sldNum" sz="quarter" idx="44"/>
          </p:nvPr>
        </p:nvSpPr>
        <p:spPr/>
        <p:txBody>
          <a:bodyPr/>
          <a:lstStyle>
            <a:lvl1pPr>
              <a:defRPr>
                <a:solidFill>
                  <a:srgbClr val="AEA8A2"/>
                </a:solidFill>
              </a:defRPr>
            </a:lvl1pPr>
          </a:lstStyle>
          <a:p>
            <a:fld id="{345D60D9-5372-5F40-9443-0F9AE5BDC3C8}" type="slidenum">
              <a:rPr lang="en-US" smtClean="0"/>
              <a:pPr/>
              <a:t>‹#›</a:t>
            </a:fld>
            <a:endParaRPr lang="en-US" dirty="0"/>
          </a:p>
        </p:txBody>
      </p:sp>
      <p:sp>
        <p:nvSpPr>
          <p:cNvPr id="10" name="Footer Placeholder 9">
            <a:extLst>
              <a:ext uri="{FF2B5EF4-FFF2-40B4-BE49-F238E27FC236}">
                <a16:creationId xmlns:a16="http://schemas.microsoft.com/office/drawing/2014/main" id="{AB744A76-3388-A794-015D-56031177D79D}"/>
              </a:ext>
            </a:extLst>
          </p:cNvPr>
          <p:cNvSpPr>
            <a:spLocks noGrp="1"/>
          </p:cNvSpPr>
          <p:nvPr>
            <p:ph type="ftr" sz="quarter" idx="43"/>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9" name="Date Placeholder 8">
            <a:extLst>
              <a:ext uri="{FF2B5EF4-FFF2-40B4-BE49-F238E27FC236}">
                <a16:creationId xmlns:a16="http://schemas.microsoft.com/office/drawing/2014/main" id="{064EFACD-32BB-A724-F5A6-DF8C6A5C3279}"/>
              </a:ext>
            </a:extLst>
          </p:cNvPr>
          <p:cNvSpPr>
            <a:spLocks noGrp="1"/>
          </p:cNvSpPr>
          <p:nvPr>
            <p:ph type="dt" sz="half" idx="42"/>
          </p:nvPr>
        </p:nvSpPr>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4390873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Light - 4 Icons, Subhead and text">
    <p:bg>
      <p:bgRef idx="1001">
        <a:schemeClr val="bg2"/>
      </p:bgRef>
    </p:bg>
    <p:spTree>
      <p:nvGrpSpPr>
        <p:cNvPr id="1" name=""/>
        <p:cNvGrpSpPr/>
        <p:nvPr/>
      </p:nvGrpSpPr>
      <p:grpSpPr>
        <a:xfrm>
          <a:off x="0" y="0"/>
          <a:ext cx="0" cy="0"/>
          <a:chOff x="0" y="0"/>
          <a:chExt cx="0" cy="0"/>
        </a:xfrm>
      </p:grpSpPr>
      <p:sp>
        <p:nvSpPr>
          <p:cNvPr id="4" name="Title 7">
            <a:extLst>
              <a:ext uri="{FF2B5EF4-FFF2-40B4-BE49-F238E27FC236}">
                <a16:creationId xmlns:a16="http://schemas.microsoft.com/office/drawing/2014/main" id="{78F3D588-E944-9CCD-F934-4D109B5905DB}"/>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Icon 1">
            <a:extLst>
              <a:ext uri="{FF2B5EF4-FFF2-40B4-BE49-F238E27FC236}">
                <a16:creationId xmlns:a16="http://schemas.microsoft.com/office/drawing/2014/main" id="{C4A0F212-7687-B242-8162-FFAC910A60EF}"/>
              </a:ext>
            </a:extLst>
          </p:cNvPr>
          <p:cNvSpPr>
            <a:spLocks noGrp="1" noChangeAspect="1"/>
          </p:cNvSpPr>
          <p:nvPr>
            <p:ph type="pic" sz="quarter" idx="26" hasCustomPrompt="1"/>
          </p:nvPr>
        </p:nvSpPr>
        <p:spPr>
          <a:xfrm>
            <a:off x="761999" y="1895271"/>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14" name="Column 1 Header">
            <a:extLst>
              <a:ext uri="{FF2B5EF4-FFF2-40B4-BE49-F238E27FC236}">
                <a16:creationId xmlns:a16="http://schemas.microsoft.com/office/drawing/2014/main" id="{920A2EEA-131E-DA4C-92C3-898A80B8B561}"/>
              </a:ext>
            </a:extLst>
          </p:cNvPr>
          <p:cNvSpPr>
            <a:spLocks noGrp="1"/>
          </p:cNvSpPr>
          <p:nvPr>
            <p:ph type="body" sz="quarter" idx="25" hasCustomPrompt="1"/>
          </p:nvPr>
        </p:nvSpPr>
        <p:spPr>
          <a:xfrm>
            <a:off x="7619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11" name="Column 1 body">
            <a:extLst>
              <a:ext uri="{FF2B5EF4-FFF2-40B4-BE49-F238E27FC236}">
                <a16:creationId xmlns:a16="http://schemas.microsoft.com/office/drawing/2014/main" id="{442F0FF9-B575-DD4A-AF68-999EE8B4FE0D}"/>
              </a:ext>
            </a:extLst>
          </p:cNvPr>
          <p:cNvSpPr>
            <a:spLocks noGrp="1"/>
          </p:cNvSpPr>
          <p:nvPr>
            <p:ph type="body" sz="quarter" idx="24" hasCustomPrompt="1"/>
          </p:nvPr>
        </p:nvSpPr>
        <p:spPr>
          <a:xfrm>
            <a:off x="7619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5" name="Divider 1">
            <a:extLst>
              <a:ext uri="{FF2B5EF4-FFF2-40B4-BE49-F238E27FC236}">
                <a16:creationId xmlns:a16="http://schemas.microsoft.com/office/drawing/2014/main" id="{64BB08A7-EFFF-E144-B8F2-3D5B80F0DC46}"/>
              </a:ext>
              <a:ext uri="{C183D7F6-B498-43B3-948B-1728B52AA6E4}">
                <adec:decorative xmlns:adec="http://schemas.microsoft.com/office/drawing/2017/decorative" val="1"/>
              </a:ext>
            </a:extLst>
          </p:cNvPr>
          <p:cNvCxnSpPr>
            <a:cxnSpLocks/>
          </p:cNvCxnSpPr>
          <p:nvPr userDrawn="1"/>
        </p:nvCxnSpPr>
        <p:spPr>
          <a:xfrm>
            <a:off x="3215680"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37" name="Icon 2">
            <a:extLst>
              <a:ext uri="{FF2B5EF4-FFF2-40B4-BE49-F238E27FC236}">
                <a16:creationId xmlns:a16="http://schemas.microsoft.com/office/drawing/2014/main" id="{452D8958-2BA3-E8C4-A349-9B8D38EFEEBE}"/>
              </a:ext>
            </a:extLst>
          </p:cNvPr>
          <p:cNvSpPr>
            <a:spLocks noGrp="1" noChangeAspect="1"/>
          </p:cNvSpPr>
          <p:nvPr>
            <p:ph type="pic" sz="quarter" idx="42" hasCustomPrompt="1"/>
          </p:nvPr>
        </p:nvSpPr>
        <p:spPr>
          <a:xfrm>
            <a:off x="3558551" y="1903856"/>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38" name="Column 2 header">
            <a:extLst>
              <a:ext uri="{FF2B5EF4-FFF2-40B4-BE49-F238E27FC236}">
                <a16:creationId xmlns:a16="http://schemas.microsoft.com/office/drawing/2014/main" id="{F38723C6-3426-0DED-BB4F-97CEC3A55F6D}"/>
              </a:ext>
            </a:extLst>
          </p:cNvPr>
          <p:cNvSpPr>
            <a:spLocks noGrp="1"/>
          </p:cNvSpPr>
          <p:nvPr>
            <p:ph type="body" sz="quarter" idx="43" hasCustomPrompt="1"/>
          </p:nvPr>
        </p:nvSpPr>
        <p:spPr>
          <a:xfrm>
            <a:off x="35559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9" name="Column 2 body">
            <a:extLst>
              <a:ext uri="{FF2B5EF4-FFF2-40B4-BE49-F238E27FC236}">
                <a16:creationId xmlns:a16="http://schemas.microsoft.com/office/drawing/2014/main" id="{C5BD3347-4E6D-B757-FB79-D3160FB48D01}"/>
              </a:ext>
            </a:extLst>
          </p:cNvPr>
          <p:cNvSpPr>
            <a:spLocks noGrp="1"/>
          </p:cNvSpPr>
          <p:nvPr>
            <p:ph type="body" sz="quarter" idx="44" hasCustomPrompt="1"/>
          </p:nvPr>
        </p:nvSpPr>
        <p:spPr>
          <a:xfrm>
            <a:off x="35559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28" name="Divider 2">
            <a:extLst>
              <a:ext uri="{FF2B5EF4-FFF2-40B4-BE49-F238E27FC236}">
                <a16:creationId xmlns:a16="http://schemas.microsoft.com/office/drawing/2014/main" id="{A0082647-1E21-E741-BAE0-54CD63A1A8A2}"/>
              </a:ext>
              <a:ext uri="{C183D7F6-B498-43B3-948B-1728B52AA6E4}">
                <adec:decorative xmlns:adec="http://schemas.microsoft.com/office/drawing/2017/decorative" val="1"/>
              </a:ext>
            </a:extLst>
          </p:cNvPr>
          <p:cNvCxnSpPr>
            <a:cxnSpLocks/>
          </p:cNvCxnSpPr>
          <p:nvPr userDrawn="1"/>
        </p:nvCxnSpPr>
        <p:spPr>
          <a:xfrm>
            <a:off x="6059996"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40" name="Icon 3">
            <a:extLst>
              <a:ext uri="{FF2B5EF4-FFF2-40B4-BE49-F238E27FC236}">
                <a16:creationId xmlns:a16="http://schemas.microsoft.com/office/drawing/2014/main" id="{0B8706A7-4339-AEA7-3538-6B11C9DE888F}"/>
              </a:ext>
            </a:extLst>
          </p:cNvPr>
          <p:cNvSpPr>
            <a:spLocks noGrp="1" noChangeAspect="1"/>
          </p:cNvSpPr>
          <p:nvPr>
            <p:ph type="pic" sz="quarter" idx="45" hasCustomPrompt="1"/>
          </p:nvPr>
        </p:nvSpPr>
        <p:spPr>
          <a:xfrm>
            <a:off x="6397301" y="1909175"/>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41" name="Column 3 header">
            <a:extLst>
              <a:ext uri="{FF2B5EF4-FFF2-40B4-BE49-F238E27FC236}">
                <a16:creationId xmlns:a16="http://schemas.microsoft.com/office/drawing/2014/main" id="{7FFC3A72-CD29-1771-F4D6-1FE24E237316}"/>
              </a:ext>
            </a:extLst>
          </p:cNvPr>
          <p:cNvSpPr>
            <a:spLocks noGrp="1"/>
          </p:cNvSpPr>
          <p:nvPr>
            <p:ph type="body" sz="quarter" idx="46" hasCustomPrompt="1"/>
          </p:nvPr>
        </p:nvSpPr>
        <p:spPr>
          <a:xfrm>
            <a:off x="64007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42" name="Column 3 body">
            <a:extLst>
              <a:ext uri="{FF2B5EF4-FFF2-40B4-BE49-F238E27FC236}">
                <a16:creationId xmlns:a16="http://schemas.microsoft.com/office/drawing/2014/main" id="{3BE75DAD-03B8-A35F-313E-9021E9625E97}"/>
              </a:ext>
            </a:extLst>
          </p:cNvPr>
          <p:cNvSpPr>
            <a:spLocks noGrp="1"/>
          </p:cNvSpPr>
          <p:nvPr>
            <p:ph type="body" sz="quarter" idx="47" hasCustomPrompt="1"/>
          </p:nvPr>
        </p:nvSpPr>
        <p:spPr>
          <a:xfrm>
            <a:off x="64007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6" name="Divider 3">
            <a:extLst>
              <a:ext uri="{FF2B5EF4-FFF2-40B4-BE49-F238E27FC236}">
                <a16:creationId xmlns:a16="http://schemas.microsoft.com/office/drawing/2014/main" id="{2A95C0C8-A9EF-0101-ADC4-0B4752129264}"/>
              </a:ext>
              <a:ext uri="{C183D7F6-B498-43B3-948B-1728B52AA6E4}">
                <adec:decorative xmlns:adec="http://schemas.microsoft.com/office/drawing/2017/decorative" val="1"/>
              </a:ext>
            </a:extLst>
          </p:cNvPr>
          <p:cNvCxnSpPr>
            <a:cxnSpLocks/>
          </p:cNvCxnSpPr>
          <p:nvPr userDrawn="1"/>
        </p:nvCxnSpPr>
        <p:spPr>
          <a:xfrm>
            <a:off x="8904312"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43" name="Icon 4">
            <a:extLst>
              <a:ext uri="{FF2B5EF4-FFF2-40B4-BE49-F238E27FC236}">
                <a16:creationId xmlns:a16="http://schemas.microsoft.com/office/drawing/2014/main" id="{A564445D-3622-F94F-5F5B-64E25C182894}"/>
              </a:ext>
            </a:extLst>
          </p:cNvPr>
          <p:cNvSpPr>
            <a:spLocks noGrp="1" noChangeAspect="1"/>
          </p:cNvSpPr>
          <p:nvPr>
            <p:ph type="pic" sz="quarter" idx="48" hasCustomPrompt="1"/>
          </p:nvPr>
        </p:nvSpPr>
        <p:spPr>
          <a:xfrm>
            <a:off x="9235439" y="1895271"/>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44" name="Column 4 header">
            <a:extLst>
              <a:ext uri="{FF2B5EF4-FFF2-40B4-BE49-F238E27FC236}">
                <a16:creationId xmlns:a16="http://schemas.microsoft.com/office/drawing/2014/main" id="{D73D98F3-F032-F349-D6FF-9956A80B2C0C}"/>
              </a:ext>
            </a:extLst>
          </p:cNvPr>
          <p:cNvSpPr>
            <a:spLocks noGrp="1"/>
          </p:cNvSpPr>
          <p:nvPr>
            <p:ph type="body" sz="quarter" idx="49" hasCustomPrompt="1"/>
          </p:nvPr>
        </p:nvSpPr>
        <p:spPr>
          <a:xfrm>
            <a:off x="923543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45" name="Column 4 body">
            <a:extLst>
              <a:ext uri="{FF2B5EF4-FFF2-40B4-BE49-F238E27FC236}">
                <a16:creationId xmlns:a16="http://schemas.microsoft.com/office/drawing/2014/main" id="{E7F065D2-DFCA-69F0-EFCE-5436B4BBA960}"/>
              </a:ext>
            </a:extLst>
          </p:cNvPr>
          <p:cNvSpPr>
            <a:spLocks noGrp="1"/>
          </p:cNvSpPr>
          <p:nvPr>
            <p:ph type="body" sz="quarter" idx="50" hasCustomPrompt="1"/>
          </p:nvPr>
        </p:nvSpPr>
        <p:spPr>
          <a:xfrm>
            <a:off x="923543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sp>
        <p:nvSpPr>
          <p:cNvPr id="10" name="Slide Number Placeholder 9">
            <a:extLst>
              <a:ext uri="{FF2B5EF4-FFF2-40B4-BE49-F238E27FC236}">
                <a16:creationId xmlns:a16="http://schemas.microsoft.com/office/drawing/2014/main" id="{3A79F2A5-B307-E6C2-A0A7-C9D34E2F7467}"/>
              </a:ext>
            </a:extLst>
          </p:cNvPr>
          <p:cNvSpPr>
            <a:spLocks noGrp="1"/>
          </p:cNvSpPr>
          <p:nvPr>
            <p:ph type="sldNum" sz="quarter" idx="53"/>
          </p:nvPr>
        </p:nvSpPr>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Date Placeholder 7">
            <a:extLst>
              <a:ext uri="{FF2B5EF4-FFF2-40B4-BE49-F238E27FC236}">
                <a16:creationId xmlns:a16="http://schemas.microsoft.com/office/drawing/2014/main" id="{670E38B5-BB46-6801-B170-496504D1B9E3}"/>
              </a:ext>
            </a:extLst>
          </p:cNvPr>
          <p:cNvSpPr>
            <a:spLocks noGrp="1"/>
          </p:cNvSpPr>
          <p:nvPr>
            <p:ph type="dt" sz="half" idx="51"/>
          </p:nvPr>
        </p:nvSpPr>
        <p:spPr/>
        <p:txBody>
          <a:bodyPr/>
          <a:lstStyle>
            <a:lvl1pPr>
              <a:defRPr>
                <a:solidFill>
                  <a:srgbClr val="514C47"/>
                </a:solidFill>
              </a:defRPr>
            </a:lvl1pPr>
          </a:lstStyle>
          <a:p>
            <a:r>
              <a:rPr lang="en-US"/>
              <a:t>[Date]</a:t>
            </a:r>
            <a:endParaRPr lang="en-US" dirty="0"/>
          </a:p>
        </p:txBody>
      </p:sp>
      <p:sp>
        <p:nvSpPr>
          <p:cNvPr id="9" name="Footer Placeholder 8">
            <a:extLst>
              <a:ext uri="{FF2B5EF4-FFF2-40B4-BE49-F238E27FC236}">
                <a16:creationId xmlns:a16="http://schemas.microsoft.com/office/drawing/2014/main" id="{C810DC55-90E5-32A0-7237-3A10A7B16970}"/>
              </a:ext>
            </a:extLst>
          </p:cNvPr>
          <p:cNvSpPr>
            <a:spLocks noGrp="1"/>
          </p:cNvSpPr>
          <p:nvPr>
            <p:ph type="ftr" sz="quarter" idx="52"/>
          </p:nvPr>
        </p:nvSpPr>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36083342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Dark - 4 Icons, Subhead and text">
    <p:bg>
      <p:bgRef idx="1001">
        <a:schemeClr val="bg2"/>
      </p:bgRef>
    </p:bg>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D02FABB3-C5FA-6642-90DB-5692722BDC16}"/>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8" name="Icon 1">
            <a:extLst>
              <a:ext uri="{FF2B5EF4-FFF2-40B4-BE49-F238E27FC236}">
                <a16:creationId xmlns:a16="http://schemas.microsoft.com/office/drawing/2014/main" id="{D7B5CD21-4DD7-F936-8109-65AA2FAAABD3}"/>
              </a:ext>
            </a:extLst>
          </p:cNvPr>
          <p:cNvSpPr>
            <a:spLocks noGrp="1" noChangeAspect="1"/>
          </p:cNvSpPr>
          <p:nvPr>
            <p:ph type="pic" sz="quarter" idx="26" hasCustomPrompt="1"/>
          </p:nvPr>
        </p:nvSpPr>
        <p:spPr>
          <a:xfrm>
            <a:off x="761999" y="1895271"/>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19" name="Column 1 Header">
            <a:extLst>
              <a:ext uri="{FF2B5EF4-FFF2-40B4-BE49-F238E27FC236}">
                <a16:creationId xmlns:a16="http://schemas.microsoft.com/office/drawing/2014/main" id="{10EEDB7A-9A85-DC86-94E9-0E2F22B43885}"/>
              </a:ext>
            </a:extLst>
          </p:cNvPr>
          <p:cNvSpPr>
            <a:spLocks noGrp="1"/>
          </p:cNvSpPr>
          <p:nvPr>
            <p:ph type="body" sz="quarter" idx="25" hasCustomPrompt="1"/>
          </p:nvPr>
        </p:nvSpPr>
        <p:spPr>
          <a:xfrm>
            <a:off x="7619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1" name="Column 1 body">
            <a:extLst>
              <a:ext uri="{FF2B5EF4-FFF2-40B4-BE49-F238E27FC236}">
                <a16:creationId xmlns:a16="http://schemas.microsoft.com/office/drawing/2014/main" id="{02016CD8-41CD-C86E-0617-6004BF4F7960}"/>
              </a:ext>
            </a:extLst>
          </p:cNvPr>
          <p:cNvSpPr>
            <a:spLocks noGrp="1"/>
          </p:cNvSpPr>
          <p:nvPr>
            <p:ph type="body" sz="quarter" idx="24" hasCustomPrompt="1"/>
          </p:nvPr>
        </p:nvSpPr>
        <p:spPr>
          <a:xfrm>
            <a:off x="7619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22" name="Divider 1">
            <a:extLst>
              <a:ext uri="{FF2B5EF4-FFF2-40B4-BE49-F238E27FC236}">
                <a16:creationId xmlns:a16="http://schemas.microsoft.com/office/drawing/2014/main" id="{EC2B660E-7263-4036-6661-495FCCE47117}"/>
              </a:ext>
              <a:ext uri="{C183D7F6-B498-43B3-948B-1728B52AA6E4}">
                <adec:decorative xmlns:adec="http://schemas.microsoft.com/office/drawing/2017/decorative" val="1"/>
              </a:ext>
            </a:extLst>
          </p:cNvPr>
          <p:cNvCxnSpPr>
            <a:cxnSpLocks/>
          </p:cNvCxnSpPr>
          <p:nvPr userDrawn="1"/>
        </p:nvCxnSpPr>
        <p:spPr>
          <a:xfrm>
            <a:off x="3215680"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23" name="Icon 2">
            <a:extLst>
              <a:ext uri="{FF2B5EF4-FFF2-40B4-BE49-F238E27FC236}">
                <a16:creationId xmlns:a16="http://schemas.microsoft.com/office/drawing/2014/main" id="{7A362649-C49E-B2E0-1EBB-6B4205DADC7B}"/>
              </a:ext>
            </a:extLst>
          </p:cNvPr>
          <p:cNvSpPr>
            <a:spLocks noGrp="1" noChangeAspect="1"/>
          </p:cNvSpPr>
          <p:nvPr>
            <p:ph type="pic" sz="quarter" idx="42" hasCustomPrompt="1"/>
          </p:nvPr>
        </p:nvSpPr>
        <p:spPr>
          <a:xfrm>
            <a:off x="3558551" y="1903856"/>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26" name="Column 2 header">
            <a:extLst>
              <a:ext uri="{FF2B5EF4-FFF2-40B4-BE49-F238E27FC236}">
                <a16:creationId xmlns:a16="http://schemas.microsoft.com/office/drawing/2014/main" id="{11DD71F6-9080-E444-6D28-1CA7EAA2CCF5}"/>
              </a:ext>
            </a:extLst>
          </p:cNvPr>
          <p:cNvSpPr>
            <a:spLocks noGrp="1"/>
          </p:cNvSpPr>
          <p:nvPr>
            <p:ph type="body" sz="quarter" idx="43" hasCustomPrompt="1"/>
          </p:nvPr>
        </p:nvSpPr>
        <p:spPr>
          <a:xfrm>
            <a:off x="35559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27" name="Column 2 body">
            <a:extLst>
              <a:ext uri="{FF2B5EF4-FFF2-40B4-BE49-F238E27FC236}">
                <a16:creationId xmlns:a16="http://schemas.microsoft.com/office/drawing/2014/main" id="{8C5083C1-91B0-590A-D3D4-4F47F054BC41}"/>
              </a:ext>
            </a:extLst>
          </p:cNvPr>
          <p:cNvSpPr>
            <a:spLocks noGrp="1"/>
          </p:cNvSpPr>
          <p:nvPr>
            <p:ph type="body" sz="quarter" idx="44" hasCustomPrompt="1"/>
          </p:nvPr>
        </p:nvSpPr>
        <p:spPr>
          <a:xfrm>
            <a:off x="35559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28" name="Divider 2">
            <a:extLst>
              <a:ext uri="{FF2B5EF4-FFF2-40B4-BE49-F238E27FC236}">
                <a16:creationId xmlns:a16="http://schemas.microsoft.com/office/drawing/2014/main" id="{69AD4ECD-9629-E5C4-D3F3-9498E300DA0C}"/>
              </a:ext>
              <a:ext uri="{C183D7F6-B498-43B3-948B-1728B52AA6E4}">
                <adec:decorative xmlns:adec="http://schemas.microsoft.com/office/drawing/2017/decorative" val="1"/>
              </a:ext>
            </a:extLst>
          </p:cNvPr>
          <p:cNvCxnSpPr>
            <a:cxnSpLocks/>
          </p:cNvCxnSpPr>
          <p:nvPr userDrawn="1"/>
        </p:nvCxnSpPr>
        <p:spPr>
          <a:xfrm>
            <a:off x="6059996"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29" name="Icon 3">
            <a:extLst>
              <a:ext uri="{FF2B5EF4-FFF2-40B4-BE49-F238E27FC236}">
                <a16:creationId xmlns:a16="http://schemas.microsoft.com/office/drawing/2014/main" id="{7EE9209C-55AF-784B-DB4D-42B6F5641729}"/>
              </a:ext>
            </a:extLst>
          </p:cNvPr>
          <p:cNvSpPr>
            <a:spLocks noGrp="1" noChangeAspect="1"/>
          </p:cNvSpPr>
          <p:nvPr>
            <p:ph type="pic" sz="quarter" idx="45" hasCustomPrompt="1"/>
          </p:nvPr>
        </p:nvSpPr>
        <p:spPr>
          <a:xfrm>
            <a:off x="6397301" y="1909175"/>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30" name="Column 3 header">
            <a:extLst>
              <a:ext uri="{FF2B5EF4-FFF2-40B4-BE49-F238E27FC236}">
                <a16:creationId xmlns:a16="http://schemas.microsoft.com/office/drawing/2014/main" id="{CC2AE930-51E3-48D8-9C76-AD88C016BFFF}"/>
              </a:ext>
            </a:extLst>
          </p:cNvPr>
          <p:cNvSpPr>
            <a:spLocks noGrp="1"/>
          </p:cNvSpPr>
          <p:nvPr>
            <p:ph type="body" sz="quarter" idx="46" hasCustomPrompt="1"/>
          </p:nvPr>
        </p:nvSpPr>
        <p:spPr>
          <a:xfrm>
            <a:off x="640079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1" name="Column 3 body">
            <a:extLst>
              <a:ext uri="{FF2B5EF4-FFF2-40B4-BE49-F238E27FC236}">
                <a16:creationId xmlns:a16="http://schemas.microsoft.com/office/drawing/2014/main" id="{625601CC-C6AD-511C-CE3E-73A412076FBC}"/>
              </a:ext>
            </a:extLst>
          </p:cNvPr>
          <p:cNvSpPr>
            <a:spLocks noGrp="1"/>
          </p:cNvSpPr>
          <p:nvPr>
            <p:ph type="body" sz="quarter" idx="47" hasCustomPrompt="1"/>
          </p:nvPr>
        </p:nvSpPr>
        <p:spPr>
          <a:xfrm>
            <a:off x="640079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cxnSp>
        <p:nvCxnSpPr>
          <p:cNvPr id="32" name="Divider 3">
            <a:extLst>
              <a:ext uri="{FF2B5EF4-FFF2-40B4-BE49-F238E27FC236}">
                <a16:creationId xmlns:a16="http://schemas.microsoft.com/office/drawing/2014/main" id="{B4995F09-2120-F77A-C9EE-2D85540F410B}"/>
              </a:ext>
              <a:ext uri="{C183D7F6-B498-43B3-948B-1728B52AA6E4}">
                <adec:decorative xmlns:adec="http://schemas.microsoft.com/office/drawing/2017/decorative" val="1"/>
              </a:ext>
            </a:extLst>
          </p:cNvPr>
          <p:cNvCxnSpPr>
            <a:cxnSpLocks/>
          </p:cNvCxnSpPr>
          <p:nvPr userDrawn="1"/>
        </p:nvCxnSpPr>
        <p:spPr>
          <a:xfrm>
            <a:off x="8904312" y="1588179"/>
            <a:ext cx="0" cy="4378421"/>
          </a:xfrm>
          <a:prstGeom prst="line">
            <a:avLst/>
          </a:prstGeom>
          <a:ln w="12700">
            <a:solidFill>
              <a:srgbClr val="8B8580">
                <a:alpha val="50000"/>
              </a:srgbClr>
            </a:solidFill>
          </a:ln>
        </p:spPr>
        <p:style>
          <a:lnRef idx="1">
            <a:schemeClr val="accent1"/>
          </a:lnRef>
          <a:fillRef idx="0">
            <a:schemeClr val="accent1"/>
          </a:fillRef>
          <a:effectRef idx="0">
            <a:schemeClr val="accent1"/>
          </a:effectRef>
          <a:fontRef idx="minor">
            <a:schemeClr val="tx1"/>
          </a:fontRef>
        </p:style>
      </p:cxnSp>
      <p:sp>
        <p:nvSpPr>
          <p:cNvPr id="33" name="Icon 4">
            <a:extLst>
              <a:ext uri="{FF2B5EF4-FFF2-40B4-BE49-F238E27FC236}">
                <a16:creationId xmlns:a16="http://schemas.microsoft.com/office/drawing/2014/main" id="{1D5109BD-DD12-1F75-C31F-D6C059B1A8E2}"/>
              </a:ext>
            </a:extLst>
          </p:cNvPr>
          <p:cNvSpPr>
            <a:spLocks noGrp="1" noChangeAspect="1"/>
          </p:cNvSpPr>
          <p:nvPr>
            <p:ph type="pic" sz="quarter" idx="48" hasCustomPrompt="1"/>
          </p:nvPr>
        </p:nvSpPr>
        <p:spPr>
          <a:xfrm>
            <a:off x="9235439" y="1895271"/>
            <a:ext cx="1621625" cy="1525144"/>
          </a:xfrm>
          <a:noFill/>
        </p:spPr>
        <p:txBody>
          <a:bodyPr/>
          <a:lstStyle>
            <a:lvl1pPr>
              <a:defRPr sz="1200" b="0" i="0">
                <a:latin typeface="Oracle Sans Tab Light" panose="020B0403020204020204" pitchFamily="34" charset="0"/>
                <a:cs typeface="Oracle Sans Tab Light" panose="020B0403020204020204" pitchFamily="34" charset="0"/>
              </a:defRPr>
            </a:lvl1pPr>
          </a:lstStyle>
          <a:p>
            <a:r>
              <a:rPr lang="en-US" dirty="0"/>
              <a:t>Click to insert icon</a:t>
            </a:r>
          </a:p>
        </p:txBody>
      </p:sp>
      <p:sp>
        <p:nvSpPr>
          <p:cNvPr id="34" name="Column 4 header">
            <a:extLst>
              <a:ext uri="{FF2B5EF4-FFF2-40B4-BE49-F238E27FC236}">
                <a16:creationId xmlns:a16="http://schemas.microsoft.com/office/drawing/2014/main" id="{E473564E-FA78-F033-3F28-5FD25256A1FE}"/>
              </a:ext>
            </a:extLst>
          </p:cNvPr>
          <p:cNvSpPr>
            <a:spLocks noGrp="1"/>
          </p:cNvSpPr>
          <p:nvPr>
            <p:ph type="body" sz="quarter" idx="49" hasCustomPrompt="1"/>
          </p:nvPr>
        </p:nvSpPr>
        <p:spPr>
          <a:xfrm>
            <a:off x="9235439" y="3983730"/>
            <a:ext cx="2146985" cy="323885"/>
          </a:xfrm>
          <a:prstGeom prst="rect">
            <a:avLst/>
          </a:prstGeom>
          <a:noFill/>
        </p:spPr>
        <p:txBody>
          <a:bodyPr lIns="0" tIns="0" rIns="0" bIns="0" anchor="ctr"/>
          <a:lstStyle>
            <a:lvl1pPr algn="l">
              <a:lnSpc>
                <a:spcPct val="100000"/>
              </a:lnSpc>
              <a:defRPr sz="1600" b="1" i="0">
                <a:solidFill>
                  <a:schemeClr val="tx1"/>
                </a:solidFill>
                <a:latin typeface="Oracle Sans Tab" panose="020B0503020204020204" pitchFamily="34" charset="0"/>
                <a:cs typeface="Oracle Sans Tab" panose="020B0503020204020204" pitchFamily="34" charset="0"/>
              </a:defRPr>
            </a:lvl1pPr>
          </a:lstStyle>
          <a:p>
            <a:pPr lvl="0"/>
            <a:r>
              <a:rPr lang="en-IN" dirty="0"/>
              <a:t>Subhead goes here</a:t>
            </a:r>
            <a:endParaRPr lang="en-US" dirty="0"/>
          </a:p>
        </p:txBody>
      </p:sp>
      <p:sp>
        <p:nvSpPr>
          <p:cNvPr id="35" name="Column 4 body">
            <a:extLst>
              <a:ext uri="{FF2B5EF4-FFF2-40B4-BE49-F238E27FC236}">
                <a16:creationId xmlns:a16="http://schemas.microsoft.com/office/drawing/2014/main" id="{BDE27B49-6B98-F470-0364-79D3D53A8652}"/>
              </a:ext>
            </a:extLst>
          </p:cNvPr>
          <p:cNvSpPr>
            <a:spLocks noGrp="1"/>
          </p:cNvSpPr>
          <p:nvPr>
            <p:ph type="body" sz="quarter" idx="50" hasCustomPrompt="1"/>
          </p:nvPr>
        </p:nvSpPr>
        <p:spPr>
          <a:xfrm>
            <a:off x="9235439" y="4377376"/>
            <a:ext cx="2146985" cy="1244947"/>
          </a:xfrm>
          <a:prstGeom prst="rect">
            <a:avLst/>
          </a:prstGeom>
          <a:noFill/>
        </p:spPr>
        <p:txBody>
          <a:bodyPr lIns="0" tIns="0" rIns="0" bIns="0"/>
          <a:lstStyle>
            <a:lvl1pPr algn="l">
              <a:lnSpc>
                <a:spcPct val="100000"/>
              </a:lnSpc>
              <a:defRPr sz="1600" b="0" i="0">
                <a:solidFill>
                  <a:schemeClr val="tx2"/>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endParaRPr lang="en-US" dirty="0"/>
          </a:p>
        </p:txBody>
      </p:sp>
      <p:sp>
        <p:nvSpPr>
          <p:cNvPr id="2" name="Date Placeholder 1">
            <a:extLst>
              <a:ext uri="{FF2B5EF4-FFF2-40B4-BE49-F238E27FC236}">
                <a16:creationId xmlns:a16="http://schemas.microsoft.com/office/drawing/2014/main" id="{F47FE990-B651-C3E7-8034-84F4271BB4CF}"/>
              </a:ext>
            </a:extLst>
          </p:cNvPr>
          <p:cNvSpPr>
            <a:spLocks noGrp="1"/>
          </p:cNvSpPr>
          <p:nvPr>
            <p:ph type="dt" sz="half" idx="51"/>
          </p:nvPr>
        </p:nvSpPr>
        <p:spPr/>
        <p:txBody>
          <a:bodyPr/>
          <a:lstStyle>
            <a:lvl1pPr>
              <a:defRPr>
                <a:solidFill>
                  <a:srgbClr val="AEA8A2"/>
                </a:solidFill>
              </a:defRPr>
            </a:lvl1pPr>
          </a:lstStyle>
          <a:p>
            <a:r>
              <a:rPr lang="en-US"/>
              <a:t>[Date]</a:t>
            </a:r>
            <a:endParaRPr lang="en-US" dirty="0"/>
          </a:p>
        </p:txBody>
      </p:sp>
      <p:sp>
        <p:nvSpPr>
          <p:cNvPr id="4" name="Footer Placeholder 3">
            <a:extLst>
              <a:ext uri="{FF2B5EF4-FFF2-40B4-BE49-F238E27FC236}">
                <a16:creationId xmlns:a16="http://schemas.microsoft.com/office/drawing/2014/main" id="{CC0667AA-D964-7DEA-B216-0851D801CFAB}"/>
              </a:ext>
            </a:extLst>
          </p:cNvPr>
          <p:cNvSpPr>
            <a:spLocks noGrp="1"/>
          </p:cNvSpPr>
          <p:nvPr>
            <p:ph type="ftr" sz="quarter" idx="52"/>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Slide Number Placeholder 5">
            <a:extLst>
              <a:ext uri="{FF2B5EF4-FFF2-40B4-BE49-F238E27FC236}">
                <a16:creationId xmlns:a16="http://schemas.microsoft.com/office/drawing/2014/main" id="{EDF8007B-6F90-BFD8-9495-D7278DE9E432}"/>
              </a:ext>
            </a:extLst>
          </p:cNvPr>
          <p:cNvSpPr>
            <a:spLocks noGrp="1"/>
          </p:cNvSpPr>
          <p:nvPr>
            <p:ph type="sldNum" sz="quarter" idx="53"/>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323851956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Dark - Blank">
    <p:bg>
      <p:bgRef idx="1001">
        <a:schemeClr val="bg2"/>
      </p:bgRef>
    </p:bg>
    <p:spTree>
      <p:nvGrpSpPr>
        <p:cNvPr id="1" name=""/>
        <p:cNvGrpSpPr/>
        <p:nvPr/>
      </p:nvGrpSpPr>
      <p:grpSpPr>
        <a:xfrm>
          <a:off x="0" y="0"/>
          <a:ext cx="0" cy="0"/>
          <a:chOff x="0" y="0"/>
          <a:chExt cx="0" cy="0"/>
        </a:xfrm>
      </p:grpSpPr>
      <p:sp>
        <p:nvSpPr>
          <p:cNvPr id="3" name="Slide Number Placeholder 7">
            <a:extLst>
              <a:ext uri="{FF2B5EF4-FFF2-40B4-BE49-F238E27FC236}">
                <a16:creationId xmlns:a16="http://schemas.microsoft.com/office/drawing/2014/main" id="{B9BE1098-CB0B-6118-9F18-F82F79BCD072}"/>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4" name="Footer Placeholder 6">
            <a:extLst>
              <a:ext uri="{FF2B5EF4-FFF2-40B4-BE49-F238E27FC236}">
                <a16:creationId xmlns:a16="http://schemas.microsoft.com/office/drawing/2014/main" id="{8EF60680-0B89-E284-0AFC-7DCC64BF7750}"/>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5" name="Date Placeholder 4">
            <a:extLst>
              <a:ext uri="{FF2B5EF4-FFF2-40B4-BE49-F238E27FC236}">
                <a16:creationId xmlns:a16="http://schemas.microsoft.com/office/drawing/2014/main" id="{033EE420-175F-A11D-96CB-D1ABB088F9CF}"/>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322101504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Light - Blank">
    <p:bg>
      <p:bgRef idx="1001">
        <a:schemeClr val="bg2"/>
      </p:bgRef>
    </p:bg>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986FB920-929F-CD50-52DB-2267C19E529C}"/>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4" name="Footer Placeholder 4">
            <a:extLst>
              <a:ext uri="{FF2B5EF4-FFF2-40B4-BE49-F238E27FC236}">
                <a16:creationId xmlns:a16="http://schemas.microsoft.com/office/drawing/2014/main" id="{8B934CA2-9189-BBDA-2D47-6B62E59B566E}"/>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5" name="Date Placeholder 3">
            <a:extLst>
              <a:ext uri="{FF2B5EF4-FFF2-40B4-BE49-F238E27FC236}">
                <a16:creationId xmlns:a16="http://schemas.microsoft.com/office/drawing/2014/main" id="{1EB26826-CB7B-F2D0-E18C-8AA5414C58D7}"/>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04335459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Dark - Split content with line">
    <p:bg>
      <p:bgRef idx="1001">
        <a:schemeClr val="bg2"/>
      </p:bgRef>
    </p:bg>
    <p:spTree>
      <p:nvGrpSpPr>
        <p:cNvPr id="1" name=""/>
        <p:cNvGrpSpPr/>
        <p:nvPr/>
      </p:nvGrpSpPr>
      <p:grpSpPr>
        <a:xfrm>
          <a:off x="0" y="0"/>
          <a:ext cx="0" cy="0"/>
          <a:chOff x="0" y="0"/>
          <a:chExt cx="0" cy="0"/>
        </a:xfrm>
      </p:grpSpPr>
      <p:sp>
        <p:nvSpPr>
          <p:cNvPr id="3" name="Title 12">
            <a:extLst>
              <a:ext uri="{FF2B5EF4-FFF2-40B4-BE49-F238E27FC236}">
                <a16:creationId xmlns:a16="http://schemas.microsoft.com/office/drawing/2014/main" id="{6B0DF820-DA27-4A53-F431-314E40C10345}"/>
              </a:ext>
            </a:extLst>
          </p:cNvPr>
          <p:cNvSpPr>
            <a:spLocks noGrp="1"/>
          </p:cNvSpPr>
          <p:nvPr>
            <p:ph type="title" hasCustomPrompt="1"/>
          </p:nvPr>
        </p:nvSpPr>
        <p:spPr>
          <a:xfrm>
            <a:off x="768875" y="3017520"/>
            <a:ext cx="3132585" cy="822960"/>
          </a:xfrm>
        </p:spPr>
        <p:txBody>
          <a:bodyPr anchor="ctr"/>
          <a:lstStyle>
            <a:lvl1pPr>
              <a:lnSpc>
                <a:spcPct val="100000"/>
              </a:lnSpc>
              <a:defRPr sz="3200" b="1" i="0">
                <a:latin typeface="Oracle Sans Tab" panose="020B0503020204020204" pitchFamily="34" charset="0"/>
                <a:cs typeface="Oracle Sans Tab" panose="020B0503020204020204" pitchFamily="34" charset="0"/>
              </a:defRPr>
            </a:lvl1pPr>
          </a:lstStyle>
          <a:p>
            <a:r>
              <a:rPr lang="en-US" dirty="0"/>
              <a:t>Title</a:t>
            </a:r>
          </a:p>
        </p:txBody>
      </p:sp>
      <p:sp>
        <p:nvSpPr>
          <p:cNvPr id="5" name="Subtitle">
            <a:extLst>
              <a:ext uri="{FF2B5EF4-FFF2-40B4-BE49-F238E27FC236}">
                <a16:creationId xmlns:a16="http://schemas.microsoft.com/office/drawing/2014/main" id="{72D292EF-93B3-0F2E-7BED-9B5FDD1F1B94}"/>
              </a:ext>
            </a:extLst>
          </p:cNvPr>
          <p:cNvSpPr>
            <a:spLocks noGrp="1"/>
          </p:cNvSpPr>
          <p:nvPr>
            <p:ph type="body" sz="quarter" idx="11" hasCustomPrompt="1"/>
          </p:nvPr>
        </p:nvSpPr>
        <p:spPr>
          <a:xfrm>
            <a:off x="4708865" y="2630927"/>
            <a:ext cx="6728946" cy="1596145"/>
          </a:xfrm>
          <a:prstGeom prst="rect">
            <a:avLst/>
          </a:prstGeom>
        </p:spPr>
        <p:txBody>
          <a:bodyPr lIns="0" anchor="ctr">
            <a:noAutofit/>
          </a:bodyPr>
          <a:lstStyle>
            <a:lvl1pPr marL="0" indent="0">
              <a:lnSpc>
                <a:spcPct val="100000"/>
              </a:lnSpc>
              <a:spcAft>
                <a:spcPts val="0"/>
              </a:spcAft>
              <a:buNone/>
              <a:defRPr sz="2400" b="0" i="0">
                <a:latin typeface="Oracle Sans Tab" panose="020B0503020204020204" pitchFamily="34" charset="0"/>
                <a:cs typeface="Oracle Sans Tab" panose="020B0503020204020204" pitchFamily="34" charset="0"/>
              </a:defRPr>
            </a:lvl1pPr>
          </a:lstStyle>
          <a:p>
            <a:pPr lvl="0"/>
            <a:r>
              <a:rPr lang="en-US" dirty="0"/>
              <a:t>Subtitle</a:t>
            </a:r>
          </a:p>
        </p:txBody>
      </p:sp>
      <p:sp>
        <p:nvSpPr>
          <p:cNvPr id="2" name="Slide Number Placeholder 7">
            <a:extLst>
              <a:ext uri="{FF2B5EF4-FFF2-40B4-BE49-F238E27FC236}">
                <a16:creationId xmlns:a16="http://schemas.microsoft.com/office/drawing/2014/main" id="{E1B5D46F-65FA-89E8-E05A-6E937CA1C2EC}"/>
              </a:ext>
            </a:extLst>
          </p:cNvPr>
          <p:cNvSpPr>
            <a:spLocks noGrp="1" noRot="1" noMove="1" noResize="1" noEditPoints="1" noAdjustHandles="1" noChangeArrowheads="1" noChangeShapeType="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6" name="Footer Placeholder 6">
            <a:extLst>
              <a:ext uri="{FF2B5EF4-FFF2-40B4-BE49-F238E27FC236}">
                <a16:creationId xmlns:a16="http://schemas.microsoft.com/office/drawing/2014/main" id="{4D9122D4-F69F-A7AA-EEA8-7C5565E7647C}"/>
              </a:ext>
            </a:extLst>
          </p:cNvPr>
          <p:cNvSpPr>
            <a:spLocks noGrp="1" noRot="1" noMove="1" noResize="1" noEditPoints="1" noAdjustHandles="1" noChangeArrowheads="1" noChangeShapeType="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7" name="Date Placeholder 4">
            <a:extLst>
              <a:ext uri="{FF2B5EF4-FFF2-40B4-BE49-F238E27FC236}">
                <a16:creationId xmlns:a16="http://schemas.microsoft.com/office/drawing/2014/main" id="{CA222E66-0FD4-1E10-21D6-748A24D406C5}"/>
              </a:ext>
            </a:extLst>
          </p:cNvPr>
          <p:cNvSpPr>
            <a:spLocks noGrp="1" noRot="1" noMove="1" noResize="1" noEditPoints="1" noAdjustHandles="1" noChangeArrowheads="1" noChangeShapeType="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cxnSp>
        <p:nvCxnSpPr>
          <p:cNvPr id="9" name="Straight Connector 8">
            <a:extLst>
              <a:ext uri="{FF2B5EF4-FFF2-40B4-BE49-F238E27FC236}">
                <a16:creationId xmlns:a16="http://schemas.microsoft.com/office/drawing/2014/main" id="{26998537-4CB8-01D7-DAF2-9D810652EE0D}"/>
              </a:ext>
              <a:ext uri="{C183D7F6-B498-43B3-948B-1728B52AA6E4}">
                <adec:decorative xmlns:adec="http://schemas.microsoft.com/office/drawing/2017/decorative" val="1"/>
              </a:ext>
            </a:extLst>
          </p:cNvPr>
          <p:cNvCxnSpPr>
            <a:cxnSpLocks/>
          </p:cNvCxnSpPr>
          <p:nvPr userDrawn="1"/>
        </p:nvCxnSpPr>
        <p:spPr>
          <a:xfrm>
            <a:off x="4076567" y="1600210"/>
            <a:ext cx="0" cy="3657580"/>
          </a:xfrm>
          <a:prstGeom prst="line">
            <a:avLst/>
          </a:prstGeom>
          <a:ln w="12700">
            <a:solidFill>
              <a:srgbClr val="8B85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29654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Light - Split content with line">
    <p:bg>
      <p:bgRef idx="1001">
        <a:schemeClr val="bg2"/>
      </p:bgRef>
    </p:bg>
    <p:spTree>
      <p:nvGrpSpPr>
        <p:cNvPr id="1" name=""/>
        <p:cNvGrpSpPr/>
        <p:nvPr/>
      </p:nvGrpSpPr>
      <p:grpSpPr>
        <a:xfrm>
          <a:off x="0" y="0"/>
          <a:ext cx="0" cy="0"/>
          <a:chOff x="0" y="0"/>
          <a:chExt cx="0" cy="0"/>
        </a:xfrm>
      </p:grpSpPr>
      <p:sp>
        <p:nvSpPr>
          <p:cNvPr id="9" name="Title 12">
            <a:extLst>
              <a:ext uri="{FF2B5EF4-FFF2-40B4-BE49-F238E27FC236}">
                <a16:creationId xmlns:a16="http://schemas.microsoft.com/office/drawing/2014/main" id="{C2D0AE67-1167-2B52-146F-5E0AA0D86441}"/>
              </a:ext>
            </a:extLst>
          </p:cNvPr>
          <p:cNvSpPr>
            <a:spLocks noGrp="1"/>
          </p:cNvSpPr>
          <p:nvPr>
            <p:ph type="title" hasCustomPrompt="1"/>
          </p:nvPr>
        </p:nvSpPr>
        <p:spPr>
          <a:xfrm>
            <a:off x="768875" y="3017520"/>
            <a:ext cx="3132585" cy="822960"/>
          </a:xfrm>
        </p:spPr>
        <p:txBody>
          <a:bodyPr anchor="ctr"/>
          <a:lstStyle>
            <a:lvl1pPr>
              <a:lnSpc>
                <a:spcPct val="100000"/>
              </a:lnSpc>
              <a:defRPr sz="3200" b="1" i="0">
                <a:latin typeface="Oracle Sans Tab" panose="020B0503020204020204" pitchFamily="34" charset="0"/>
                <a:cs typeface="Oracle Sans Tab" panose="020B0503020204020204" pitchFamily="34" charset="0"/>
              </a:defRPr>
            </a:lvl1pPr>
          </a:lstStyle>
          <a:p>
            <a:r>
              <a:rPr lang="en-US" dirty="0"/>
              <a:t>Title</a:t>
            </a:r>
          </a:p>
        </p:txBody>
      </p:sp>
      <p:sp>
        <p:nvSpPr>
          <p:cNvPr id="8" name="Subtitle">
            <a:extLst>
              <a:ext uri="{FF2B5EF4-FFF2-40B4-BE49-F238E27FC236}">
                <a16:creationId xmlns:a16="http://schemas.microsoft.com/office/drawing/2014/main" id="{C8ADFC4F-C961-366D-5252-9B4CC4102CB3}"/>
              </a:ext>
            </a:extLst>
          </p:cNvPr>
          <p:cNvSpPr>
            <a:spLocks noGrp="1"/>
          </p:cNvSpPr>
          <p:nvPr>
            <p:ph type="body" sz="quarter" idx="11" hasCustomPrompt="1"/>
          </p:nvPr>
        </p:nvSpPr>
        <p:spPr>
          <a:xfrm>
            <a:off x="4708865" y="2630927"/>
            <a:ext cx="6728946" cy="1596145"/>
          </a:xfrm>
          <a:prstGeom prst="rect">
            <a:avLst/>
          </a:prstGeom>
        </p:spPr>
        <p:txBody>
          <a:bodyPr lIns="0" anchor="ctr">
            <a:noAutofit/>
          </a:bodyPr>
          <a:lstStyle>
            <a:lvl1pPr marL="0" indent="0">
              <a:lnSpc>
                <a:spcPct val="100000"/>
              </a:lnSpc>
              <a:spcAft>
                <a:spcPts val="0"/>
              </a:spcAft>
              <a:buNone/>
              <a:defRPr sz="2400" b="0" i="0">
                <a:latin typeface="Oracle Sans Tab" panose="020B0503020204020204" pitchFamily="34" charset="0"/>
                <a:cs typeface="Oracle Sans Tab" panose="020B0503020204020204" pitchFamily="34" charset="0"/>
              </a:defRPr>
            </a:lvl1pPr>
          </a:lstStyle>
          <a:p>
            <a:pPr lvl="0"/>
            <a:r>
              <a:rPr lang="en-US" dirty="0"/>
              <a:t>Subtitle</a:t>
            </a:r>
          </a:p>
        </p:txBody>
      </p:sp>
      <p:cxnSp>
        <p:nvCxnSpPr>
          <p:cNvPr id="4" name="Straight Connector 3">
            <a:extLst>
              <a:ext uri="{FF2B5EF4-FFF2-40B4-BE49-F238E27FC236}">
                <a16:creationId xmlns:a16="http://schemas.microsoft.com/office/drawing/2014/main" id="{8B0F18C2-26A3-3D50-75B9-DA01B720938C}"/>
              </a:ext>
              <a:ext uri="{C183D7F6-B498-43B3-948B-1728B52AA6E4}">
                <adec:decorative xmlns:adec="http://schemas.microsoft.com/office/drawing/2017/decorative" val="1"/>
              </a:ext>
            </a:extLst>
          </p:cNvPr>
          <p:cNvCxnSpPr>
            <a:cxnSpLocks/>
          </p:cNvCxnSpPr>
          <p:nvPr userDrawn="1"/>
        </p:nvCxnSpPr>
        <p:spPr>
          <a:xfrm>
            <a:off x="4076567" y="1600210"/>
            <a:ext cx="0" cy="3657580"/>
          </a:xfrm>
          <a:prstGeom prst="line">
            <a:avLst/>
          </a:prstGeom>
          <a:ln w="19050">
            <a:solidFill>
              <a:srgbClr val="8B8580"/>
            </a:solidFill>
          </a:ln>
        </p:spPr>
        <p:style>
          <a:lnRef idx="1">
            <a:schemeClr val="accent1"/>
          </a:lnRef>
          <a:fillRef idx="0">
            <a:schemeClr val="accent1"/>
          </a:fillRef>
          <a:effectRef idx="0">
            <a:schemeClr val="accent1"/>
          </a:effectRef>
          <a:fontRef idx="minor">
            <a:schemeClr val="tx1"/>
          </a:fontRef>
        </p:style>
      </p:cxnSp>
      <p:sp>
        <p:nvSpPr>
          <p:cNvPr id="2" name="Slide Number Placeholder 5">
            <a:extLst>
              <a:ext uri="{FF2B5EF4-FFF2-40B4-BE49-F238E27FC236}">
                <a16:creationId xmlns:a16="http://schemas.microsoft.com/office/drawing/2014/main" id="{FDA8E918-B2CE-9B3B-6306-4B5A17E9A430}"/>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6" name="Footer Placeholder 4">
            <a:extLst>
              <a:ext uri="{FF2B5EF4-FFF2-40B4-BE49-F238E27FC236}">
                <a16:creationId xmlns:a16="http://schemas.microsoft.com/office/drawing/2014/main" id="{3C072B30-0FE5-8289-77F0-1D24085A4EF2}"/>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7" name="Date Placeholder 3">
            <a:extLst>
              <a:ext uri="{FF2B5EF4-FFF2-40B4-BE49-F238E27FC236}">
                <a16:creationId xmlns:a16="http://schemas.microsoft.com/office/drawing/2014/main" id="{B54B9E9C-E71A-D85E-B49A-0603C0A1552B}"/>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24989240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Photo Collage + Content Dark">
    <p:bg>
      <p:bgRef idx="1001">
        <a:schemeClr val="bg2"/>
      </p:bgRef>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E9CD95A-1265-2999-4C85-664DC8CE8978}"/>
              </a:ext>
            </a:extLst>
          </p:cNvPr>
          <p:cNvSpPr>
            <a:spLocks noGrp="1"/>
          </p:cNvSpPr>
          <p:nvPr>
            <p:ph type="title" hasCustomPrompt="1"/>
          </p:nvPr>
        </p:nvSpPr>
        <p:spPr>
          <a:xfrm>
            <a:off x="768875" y="182403"/>
            <a:ext cx="4961369"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Text Placeholder 2">
            <a:extLst>
              <a:ext uri="{FF2B5EF4-FFF2-40B4-BE49-F238E27FC236}">
                <a16:creationId xmlns:a16="http://schemas.microsoft.com/office/drawing/2014/main" id="{A12F5E0A-F774-0941-0246-D4704DBA0B25}"/>
              </a:ext>
            </a:extLst>
          </p:cNvPr>
          <p:cNvSpPr>
            <a:spLocks noGrp="1"/>
          </p:cNvSpPr>
          <p:nvPr>
            <p:ph type="body" sz="quarter" idx="29"/>
          </p:nvPr>
        </p:nvSpPr>
        <p:spPr>
          <a:xfrm>
            <a:off x="792537" y="1751671"/>
            <a:ext cx="4899101" cy="1410405"/>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10" name="Text Placeholder 2">
            <a:extLst>
              <a:ext uri="{FF2B5EF4-FFF2-40B4-BE49-F238E27FC236}">
                <a16:creationId xmlns:a16="http://schemas.microsoft.com/office/drawing/2014/main" id="{FB6C8AB0-7757-DF1D-9CCE-4510B7276134}"/>
              </a:ext>
            </a:extLst>
          </p:cNvPr>
          <p:cNvSpPr>
            <a:spLocks noGrp="1"/>
          </p:cNvSpPr>
          <p:nvPr>
            <p:ph type="body" sz="quarter" idx="38"/>
          </p:nvPr>
        </p:nvSpPr>
        <p:spPr>
          <a:xfrm>
            <a:off x="792537" y="3378765"/>
            <a:ext cx="4899101" cy="1410405"/>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8" name="Text Placeholder 2">
            <a:extLst>
              <a:ext uri="{FF2B5EF4-FFF2-40B4-BE49-F238E27FC236}">
                <a16:creationId xmlns:a16="http://schemas.microsoft.com/office/drawing/2014/main" id="{5EF42849-DE58-A637-B663-CB6753E7BB76}"/>
              </a:ext>
            </a:extLst>
          </p:cNvPr>
          <p:cNvSpPr>
            <a:spLocks noGrp="1"/>
          </p:cNvSpPr>
          <p:nvPr>
            <p:ph type="body" sz="quarter" idx="37"/>
          </p:nvPr>
        </p:nvSpPr>
        <p:spPr>
          <a:xfrm>
            <a:off x="792537" y="5005861"/>
            <a:ext cx="4899101" cy="1128240"/>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20" name="Picture Placeholder 17">
            <a:extLst>
              <a:ext uri="{FF2B5EF4-FFF2-40B4-BE49-F238E27FC236}">
                <a16:creationId xmlns:a16="http://schemas.microsoft.com/office/drawing/2014/main" id="{445E1E13-5767-FE9A-C855-C6FD3055FC6A}"/>
              </a:ext>
            </a:extLst>
          </p:cNvPr>
          <p:cNvSpPr>
            <a:spLocks noGrp="1"/>
          </p:cNvSpPr>
          <p:nvPr>
            <p:ph type="pic" sz="quarter" idx="36" hasCustomPrompt="1"/>
          </p:nvPr>
        </p:nvSpPr>
        <p:spPr>
          <a:xfrm>
            <a:off x="6095603" y="5457103"/>
            <a:ext cx="2885888" cy="1400897"/>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p:txBody>
      </p:sp>
      <p:sp>
        <p:nvSpPr>
          <p:cNvPr id="19" name="Picture Placeholder 17">
            <a:extLst>
              <a:ext uri="{FF2B5EF4-FFF2-40B4-BE49-F238E27FC236}">
                <a16:creationId xmlns:a16="http://schemas.microsoft.com/office/drawing/2014/main" id="{128E96FD-9D3F-692F-EB8E-C1CA80E5D55D}"/>
              </a:ext>
            </a:extLst>
          </p:cNvPr>
          <p:cNvSpPr>
            <a:spLocks noGrp="1"/>
          </p:cNvSpPr>
          <p:nvPr>
            <p:ph type="pic" sz="quarter" idx="35" hasCustomPrompt="1"/>
          </p:nvPr>
        </p:nvSpPr>
        <p:spPr>
          <a:xfrm>
            <a:off x="6095603" y="2726373"/>
            <a:ext cx="2885888" cy="2662069"/>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a:p>
            <a:endParaRPr lang="en-US" dirty="0"/>
          </a:p>
        </p:txBody>
      </p:sp>
      <p:sp>
        <p:nvSpPr>
          <p:cNvPr id="18" name="Picture Placeholder 17">
            <a:extLst>
              <a:ext uri="{FF2B5EF4-FFF2-40B4-BE49-F238E27FC236}">
                <a16:creationId xmlns:a16="http://schemas.microsoft.com/office/drawing/2014/main" id="{17CD157F-D3C9-1E3B-56AC-86F51CBDA2C5}"/>
              </a:ext>
            </a:extLst>
          </p:cNvPr>
          <p:cNvSpPr>
            <a:spLocks noGrp="1"/>
          </p:cNvSpPr>
          <p:nvPr>
            <p:ph type="pic" sz="quarter" idx="34" hasCustomPrompt="1"/>
          </p:nvPr>
        </p:nvSpPr>
        <p:spPr>
          <a:xfrm>
            <a:off x="6095603" y="-1"/>
            <a:ext cx="2885888" cy="2662069"/>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a:p>
            <a:endParaRPr lang="en-US" dirty="0"/>
          </a:p>
        </p:txBody>
      </p:sp>
      <p:sp>
        <p:nvSpPr>
          <p:cNvPr id="11" name="Picture Placeholder 10">
            <a:extLst>
              <a:ext uri="{FF2B5EF4-FFF2-40B4-BE49-F238E27FC236}">
                <a16:creationId xmlns:a16="http://schemas.microsoft.com/office/drawing/2014/main" id="{D9A0A2C7-B129-2C84-4EC5-9BE7DAA226FD}"/>
              </a:ext>
            </a:extLst>
          </p:cNvPr>
          <p:cNvSpPr>
            <a:spLocks noGrp="1"/>
          </p:cNvSpPr>
          <p:nvPr>
            <p:ph type="pic" sz="quarter" idx="33" hasCustomPrompt="1"/>
          </p:nvPr>
        </p:nvSpPr>
        <p:spPr>
          <a:xfrm>
            <a:off x="9049339" y="4122738"/>
            <a:ext cx="3142661" cy="2735263"/>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p:txBody>
      </p:sp>
      <p:sp>
        <p:nvSpPr>
          <p:cNvPr id="9" name="Picture Placeholder 8">
            <a:extLst>
              <a:ext uri="{FF2B5EF4-FFF2-40B4-BE49-F238E27FC236}">
                <a16:creationId xmlns:a16="http://schemas.microsoft.com/office/drawing/2014/main" id="{1E2386B7-272F-BDAB-2DCD-298558469EDB}"/>
              </a:ext>
            </a:extLst>
          </p:cNvPr>
          <p:cNvSpPr>
            <a:spLocks noGrp="1"/>
          </p:cNvSpPr>
          <p:nvPr>
            <p:ph type="pic" sz="quarter" idx="32" hasCustomPrompt="1"/>
          </p:nvPr>
        </p:nvSpPr>
        <p:spPr>
          <a:xfrm>
            <a:off x="9049131" y="0"/>
            <a:ext cx="3142870" cy="4060563"/>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a:p>
            <a:endParaRPr lang="en-US" dirty="0"/>
          </a:p>
        </p:txBody>
      </p:sp>
      <p:sp>
        <p:nvSpPr>
          <p:cNvPr id="2" name="Slide Number Placeholder 5">
            <a:extLst>
              <a:ext uri="{FF2B5EF4-FFF2-40B4-BE49-F238E27FC236}">
                <a16:creationId xmlns:a16="http://schemas.microsoft.com/office/drawing/2014/main" id="{FBD94B30-BCEE-59B6-7AE0-7786317741C5}"/>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6" name="Footer Placeholder 4">
            <a:extLst>
              <a:ext uri="{FF2B5EF4-FFF2-40B4-BE49-F238E27FC236}">
                <a16:creationId xmlns:a16="http://schemas.microsoft.com/office/drawing/2014/main" id="{D39C8B0E-97D7-991C-2025-14272B07B525}"/>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2" name="Date Placeholder 3">
            <a:extLst>
              <a:ext uri="{FF2B5EF4-FFF2-40B4-BE49-F238E27FC236}">
                <a16:creationId xmlns:a16="http://schemas.microsoft.com/office/drawing/2014/main" id="{CB7D4F94-59C8-86AE-466F-98696039DFD2}"/>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392861556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Photo Collage + Content Light">
    <p:bg>
      <p:bgRef idx="1001">
        <a:schemeClr val="bg2"/>
      </p:bgRef>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E9CD95A-1265-2999-4C85-664DC8CE8978}"/>
              </a:ext>
            </a:extLst>
          </p:cNvPr>
          <p:cNvSpPr>
            <a:spLocks noGrp="1"/>
          </p:cNvSpPr>
          <p:nvPr>
            <p:ph type="title" hasCustomPrompt="1"/>
          </p:nvPr>
        </p:nvSpPr>
        <p:spPr>
          <a:xfrm>
            <a:off x="768875" y="182403"/>
            <a:ext cx="4961369"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3" name="Text Placeholder 2">
            <a:extLst>
              <a:ext uri="{FF2B5EF4-FFF2-40B4-BE49-F238E27FC236}">
                <a16:creationId xmlns:a16="http://schemas.microsoft.com/office/drawing/2014/main" id="{A12F5E0A-F774-0941-0246-D4704DBA0B25}"/>
              </a:ext>
            </a:extLst>
          </p:cNvPr>
          <p:cNvSpPr>
            <a:spLocks noGrp="1"/>
          </p:cNvSpPr>
          <p:nvPr>
            <p:ph type="body" sz="quarter" idx="29"/>
          </p:nvPr>
        </p:nvSpPr>
        <p:spPr>
          <a:xfrm>
            <a:off x="792537" y="1751671"/>
            <a:ext cx="4899101" cy="1410405"/>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10" name="Text Placeholder 2">
            <a:extLst>
              <a:ext uri="{FF2B5EF4-FFF2-40B4-BE49-F238E27FC236}">
                <a16:creationId xmlns:a16="http://schemas.microsoft.com/office/drawing/2014/main" id="{FB6C8AB0-7757-DF1D-9CCE-4510B7276134}"/>
              </a:ext>
            </a:extLst>
          </p:cNvPr>
          <p:cNvSpPr>
            <a:spLocks noGrp="1"/>
          </p:cNvSpPr>
          <p:nvPr>
            <p:ph type="body" sz="quarter" idx="38"/>
          </p:nvPr>
        </p:nvSpPr>
        <p:spPr>
          <a:xfrm>
            <a:off x="792537" y="3378765"/>
            <a:ext cx="4899101" cy="1410405"/>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8" name="Text Placeholder 2">
            <a:extLst>
              <a:ext uri="{FF2B5EF4-FFF2-40B4-BE49-F238E27FC236}">
                <a16:creationId xmlns:a16="http://schemas.microsoft.com/office/drawing/2014/main" id="{5EF42849-DE58-A637-B663-CB6753E7BB76}"/>
              </a:ext>
            </a:extLst>
          </p:cNvPr>
          <p:cNvSpPr>
            <a:spLocks noGrp="1"/>
          </p:cNvSpPr>
          <p:nvPr>
            <p:ph type="body" sz="quarter" idx="37"/>
          </p:nvPr>
        </p:nvSpPr>
        <p:spPr>
          <a:xfrm>
            <a:off x="792537" y="5005861"/>
            <a:ext cx="4899101" cy="1128240"/>
          </a:xfrm>
          <a:prstGeom prst="rect">
            <a:avLst/>
          </a:prstGeom>
        </p:spPr>
        <p:txBody>
          <a:bodyPr/>
          <a:lstStyle>
            <a:lvl1pPr marL="0" marR="0" indent="0" algn="l" defTabSz="914172" rtl="0" eaLnBrk="1" fontAlgn="auto" latinLnBrk="0" hangingPunct="1">
              <a:lnSpc>
                <a:spcPct val="100000"/>
              </a:lnSpc>
              <a:spcBef>
                <a:spcPts val="1000"/>
              </a:spcBef>
              <a:spcAft>
                <a:spcPts val="0"/>
              </a:spcAft>
              <a:buClrTx/>
              <a:buSzTx/>
              <a:buFont typeface="Arial" panose="020B0604020202020204" pitchFamily="34" charset="0"/>
              <a:buNone/>
              <a:tabLst/>
              <a:defRPr lang="en-US" sz="1600" b="1" i="0" kern="1200" dirty="0" smtClean="0">
                <a:solidFill>
                  <a:schemeClr val="tx1"/>
                </a:solidFill>
                <a:latin typeface="Oracle Sans Tab" panose="020B0503020204020204" pitchFamily="34" charset="0"/>
                <a:ea typeface="+mn-ea"/>
                <a:cs typeface="Oracle Sans Tab" panose="020B0503020204020204" pitchFamily="34" charset="0"/>
              </a:defRPr>
            </a:lvl1pPr>
            <a:lvl2pPr marL="0"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2pPr>
            <a:lvl3pPr marL="119833" marR="0" indent="0" algn="l" defTabSz="914172" rtl="0" eaLnBrk="1" fontAlgn="auto" latinLnBrk="0" hangingPunct="1">
              <a:lnSpc>
                <a:spcPct val="100000"/>
              </a:lnSpc>
              <a:spcBef>
                <a:spcPts val="500"/>
              </a:spcBef>
              <a:spcAft>
                <a:spcPts val="0"/>
              </a:spcAft>
              <a:buClrTx/>
              <a:buSzTx/>
              <a:buFont typeface="Arial" panose="020B0604020202020204" pitchFamily="34" charset="0"/>
              <a:buNone/>
              <a:tabLst/>
              <a:defRPr lang="en-US" sz="1600" b="0" i="0" kern="1200" dirty="0" smtClean="0">
                <a:solidFill>
                  <a:schemeClr val="tx1"/>
                </a:solidFill>
                <a:latin typeface="Oracle Sans Tab" panose="020B0503020204020204" pitchFamily="34" charset="0"/>
                <a:ea typeface="+mn-ea"/>
                <a:cs typeface="Oracle Sans Tab" panose="020B0503020204020204" pitchFamily="34" charset="0"/>
              </a:defRPr>
            </a:lvl3pPr>
          </a:lstStyle>
          <a:p>
            <a:pPr marL="342831" lvl="0" indent="-342831" algn="l" defTabSz="914172" rtl="0" eaLnBrk="1" latinLnBrk="0" hangingPunct="1">
              <a:lnSpc>
                <a:spcPct val="110000"/>
              </a:lnSpc>
              <a:spcBef>
                <a:spcPts val="300"/>
              </a:spcBef>
            </a:pPr>
            <a:r>
              <a:rPr lang="en-US"/>
              <a:t>Click to edit Master text styles</a:t>
            </a:r>
          </a:p>
          <a:p>
            <a:pPr marL="342831" lvl="1" indent="-342831" algn="l" defTabSz="914172" rtl="0" eaLnBrk="1" latinLnBrk="0" hangingPunct="1">
              <a:lnSpc>
                <a:spcPct val="110000"/>
              </a:lnSpc>
              <a:spcBef>
                <a:spcPts val="300"/>
              </a:spcBef>
            </a:pPr>
            <a:r>
              <a:rPr lang="en-US"/>
              <a:t>Second level</a:t>
            </a:r>
          </a:p>
          <a:p>
            <a:pPr marL="342831" lvl="2" indent="-342831" algn="l" defTabSz="914172" rtl="0" eaLnBrk="1" latinLnBrk="0" hangingPunct="1">
              <a:lnSpc>
                <a:spcPct val="110000"/>
              </a:lnSpc>
              <a:spcBef>
                <a:spcPts val="300"/>
              </a:spcBef>
            </a:pPr>
            <a:r>
              <a:rPr lang="en-US"/>
              <a:t>Third level</a:t>
            </a:r>
          </a:p>
        </p:txBody>
      </p:sp>
      <p:sp>
        <p:nvSpPr>
          <p:cNvPr id="20" name="Picture Placeholder 17">
            <a:extLst>
              <a:ext uri="{FF2B5EF4-FFF2-40B4-BE49-F238E27FC236}">
                <a16:creationId xmlns:a16="http://schemas.microsoft.com/office/drawing/2014/main" id="{445E1E13-5767-FE9A-C855-C6FD3055FC6A}"/>
              </a:ext>
            </a:extLst>
          </p:cNvPr>
          <p:cNvSpPr>
            <a:spLocks noGrp="1"/>
          </p:cNvSpPr>
          <p:nvPr>
            <p:ph type="pic" sz="quarter" idx="36" hasCustomPrompt="1"/>
          </p:nvPr>
        </p:nvSpPr>
        <p:spPr>
          <a:xfrm>
            <a:off x="6095603" y="5457103"/>
            <a:ext cx="2885888" cy="1400897"/>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p:txBody>
      </p:sp>
      <p:sp>
        <p:nvSpPr>
          <p:cNvPr id="19" name="Picture Placeholder 17">
            <a:extLst>
              <a:ext uri="{FF2B5EF4-FFF2-40B4-BE49-F238E27FC236}">
                <a16:creationId xmlns:a16="http://schemas.microsoft.com/office/drawing/2014/main" id="{128E96FD-9D3F-692F-EB8E-C1CA80E5D55D}"/>
              </a:ext>
            </a:extLst>
          </p:cNvPr>
          <p:cNvSpPr>
            <a:spLocks noGrp="1"/>
          </p:cNvSpPr>
          <p:nvPr>
            <p:ph type="pic" sz="quarter" idx="35" hasCustomPrompt="1"/>
          </p:nvPr>
        </p:nvSpPr>
        <p:spPr>
          <a:xfrm>
            <a:off x="6095603" y="2726373"/>
            <a:ext cx="2885888" cy="2662069"/>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a:p>
            <a:endParaRPr lang="en-US" dirty="0"/>
          </a:p>
        </p:txBody>
      </p:sp>
      <p:sp>
        <p:nvSpPr>
          <p:cNvPr id="18" name="Picture Placeholder 17">
            <a:extLst>
              <a:ext uri="{FF2B5EF4-FFF2-40B4-BE49-F238E27FC236}">
                <a16:creationId xmlns:a16="http://schemas.microsoft.com/office/drawing/2014/main" id="{17CD157F-D3C9-1E3B-56AC-86F51CBDA2C5}"/>
              </a:ext>
            </a:extLst>
          </p:cNvPr>
          <p:cNvSpPr>
            <a:spLocks noGrp="1"/>
          </p:cNvSpPr>
          <p:nvPr>
            <p:ph type="pic" sz="quarter" idx="34" hasCustomPrompt="1"/>
          </p:nvPr>
        </p:nvSpPr>
        <p:spPr>
          <a:xfrm>
            <a:off x="6095603" y="-1"/>
            <a:ext cx="2885888" cy="2662069"/>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a:p>
            <a:endParaRPr lang="en-US" dirty="0"/>
          </a:p>
        </p:txBody>
      </p:sp>
      <p:sp>
        <p:nvSpPr>
          <p:cNvPr id="11" name="Picture Placeholder 10">
            <a:extLst>
              <a:ext uri="{FF2B5EF4-FFF2-40B4-BE49-F238E27FC236}">
                <a16:creationId xmlns:a16="http://schemas.microsoft.com/office/drawing/2014/main" id="{D9A0A2C7-B129-2C84-4EC5-9BE7DAA226FD}"/>
              </a:ext>
            </a:extLst>
          </p:cNvPr>
          <p:cNvSpPr>
            <a:spLocks noGrp="1"/>
          </p:cNvSpPr>
          <p:nvPr>
            <p:ph type="pic" sz="quarter" idx="33" hasCustomPrompt="1"/>
          </p:nvPr>
        </p:nvSpPr>
        <p:spPr>
          <a:xfrm>
            <a:off x="9049339" y="4122738"/>
            <a:ext cx="3142661" cy="2735263"/>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p:txBody>
      </p:sp>
      <p:sp>
        <p:nvSpPr>
          <p:cNvPr id="9" name="Picture Placeholder 8">
            <a:extLst>
              <a:ext uri="{FF2B5EF4-FFF2-40B4-BE49-F238E27FC236}">
                <a16:creationId xmlns:a16="http://schemas.microsoft.com/office/drawing/2014/main" id="{1E2386B7-272F-BDAB-2DCD-298558469EDB}"/>
              </a:ext>
            </a:extLst>
          </p:cNvPr>
          <p:cNvSpPr>
            <a:spLocks noGrp="1"/>
          </p:cNvSpPr>
          <p:nvPr>
            <p:ph type="pic" sz="quarter" idx="32" hasCustomPrompt="1"/>
          </p:nvPr>
        </p:nvSpPr>
        <p:spPr>
          <a:xfrm>
            <a:off x="9049131" y="0"/>
            <a:ext cx="3142870" cy="4060563"/>
          </a:xfrm>
          <a:prstGeom prst="rect">
            <a:avLst/>
          </a:prstGeom>
        </p:spPr>
        <p:txBody>
          <a:bodyPr anchor="ctr"/>
          <a:lstStyle>
            <a:lvl1pPr marL="0" indent="0" algn="ctr">
              <a:buNone/>
              <a:defRPr>
                <a:solidFill>
                  <a:schemeClr val="tx1"/>
                </a:solidFill>
              </a:defRPr>
            </a:lvl1pPr>
          </a:lstStyle>
          <a:p>
            <a:r>
              <a:rPr lang="en-US" dirty="0"/>
              <a:t>Click to add photo or illustration</a:t>
            </a:r>
          </a:p>
          <a:p>
            <a:endParaRPr lang="en-US" dirty="0"/>
          </a:p>
          <a:p>
            <a:endParaRPr lang="en-US" dirty="0"/>
          </a:p>
        </p:txBody>
      </p:sp>
      <p:sp>
        <p:nvSpPr>
          <p:cNvPr id="2" name="Slide Number Placeholder 5">
            <a:extLst>
              <a:ext uri="{FF2B5EF4-FFF2-40B4-BE49-F238E27FC236}">
                <a16:creationId xmlns:a16="http://schemas.microsoft.com/office/drawing/2014/main" id="{FBD94B30-BCEE-59B6-7AE0-7786317741C5}"/>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6" name="Footer Placeholder 4">
            <a:extLst>
              <a:ext uri="{FF2B5EF4-FFF2-40B4-BE49-F238E27FC236}">
                <a16:creationId xmlns:a16="http://schemas.microsoft.com/office/drawing/2014/main" id="{D39C8B0E-97D7-991C-2025-14272B07B525}"/>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12" name="Date Placeholder 3">
            <a:extLst>
              <a:ext uri="{FF2B5EF4-FFF2-40B4-BE49-F238E27FC236}">
                <a16:creationId xmlns:a16="http://schemas.microsoft.com/office/drawing/2014/main" id="{CB7D4F94-59C8-86AE-466F-98696039DFD2}"/>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28414200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PHOTO_Full Slide">
    <p:bg>
      <p:bgRef idx="1001">
        <a:schemeClr val="bg2"/>
      </p:bgRef>
    </p:bg>
    <p:spTree>
      <p:nvGrpSpPr>
        <p:cNvPr id="1" name=""/>
        <p:cNvGrpSpPr/>
        <p:nvPr/>
      </p:nvGrpSpPr>
      <p:grpSpPr>
        <a:xfrm>
          <a:off x="0" y="0"/>
          <a:ext cx="0" cy="0"/>
          <a:chOff x="0" y="0"/>
          <a:chExt cx="0" cy="0"/>
        </a:xfrm>
      </p:grpSpPr>
      <p:sp>
        <p:nvSpPr>
          <p:cNvPr id="5" name="Slide Number Placeholder 7" hidden="1">
            <a:extLst>
              <a:ext uri="{FF2B5EF4-FFF2-40B4-BE49-F238E27FC236}">
                <a16:creationId xmlns:a16="http://schemas.microsoft.com/office/drawing/2014/main" id="{B0BD77A1-77CB-B876-21BC-3E357707FB00}"/>
              </a:ext>
            </a:extLst>
          </p:cNvPr>
          <p:cNvSpPr>
            <a:spLocks noGrp="1"/>
          </p:cNvSpPr>
          <p:nvPr>
            <p:ph type="sldNum" sz="quarter" idx="17"/>
          </p:nvPr>
        </p:nvSpPr>
        <p:spPr>
          <a:xfrm>
            <a:off x="762000" y="6428637"/>
            <a:ext cx="365760" cy="365760"/>
          </a:xfrm>
          <a:prstGeom prst="rect">
            <a:avLst/>
          </a:prstGeom>
        </p:spPr>
        <p:txBody>
          <a:bodyPr/>
          <a:lstStyle/>
          <a:p>
            <a:fld id="{345D60D9-5372-5F40-9443-0F9AE5BDC3C8}" type="slidenum">
              <a:rPr lang="en-US" smtClean="0"/>
              <a:pPr/>
              <a:t>‹#›</a:t>
            </a:fld>
            <a:endParaRPr lang="en-US" dirty="0"/>
          </a:p>
        </p:txBody>
      </p:sp>
      <p:sp>
        <p:nvSpPr>
          <p:cNvPr id="7" name="Footer Placeholder 6" hidden="1">
            <a:extLst>
              <a:ext uri="{FF2B5EF4-FFF2-40B4-BE49-F238E27FC236}">
                <a16:creationId xmlns:a16="http://schemas.microsoft.com/office/drawing/2014/main" id="{361D4689-E747-22B9-8A23-5E8372B62E14}"/>
              </a:ext>
            </a:extLst>
          </p:cNvPr>
          <p:cNvSpPr>
            <a:spLocks noGrp="1"/>
          </p:cNvSpPr>
          <p:nvPr>
            <p:ph type="ftr" sz="quarter" idx="16"/>
          </p:nvPr>
        </p:nvSpPr>
        <p:spPr>
          <a:xfrm>
            <a:off x="1127760" y="6428955"/>
            <a:ext cx="5233748" cy="365125"/>
          </a:xfrm>
          <a:prstGeom prst="rect">
            <a:avLst/>
          </a:prstGeom>
        </p:spPr>
        <p:txBody>
          <a:bodyPr/>
          <a:lstStyle/>
          <a:p>
            <a:r>
              <a:rPr lang="en-US"/>
              <a:t>Copyright © 2026, Oracle and/or its affiliates |  Confidential: Internal/Restricted/Highly Restricted</a:t>
            </a:r>
            <a:endParaRPr lang="en-US" dirty="0"/>
          </a:p>
        </p:txBody>
      </p:sp>
      <p:sp>
        <p:nvSpPr>
          <p:cNvPr id="2" name="Picture Placeholder 1">
            <a:extLst>
              <a:ext uri="{FF2B5EF4-FFF2-40B4-BE49-F238E27FC236}">
                <a16:creationId xmlns:a16="http://schemas.microsoft.com/office/drawing/2014/main" id="{5170667F-B06C-96EB-B8A5-00675DC62804}"/>
              </a:ext>
            </a:extLst>
          </p:cNvPr>
          <p:cNvSpPr>
            <a:spLocks noGrp="1"/>
          </p:cNvSpPr>
          <p:nvPr>
            <p:ph type="pic" sz="quarter" idx="13" hasCustomPrompt="1"/>
          </p:nvPr>
        </p:nvSpPr>
        <p:spPr>
          <a:xfrm>
            <a:off x="0" y="0"/>
            <a:ext cx="12192000" cy="6858000"/>
          </a:xfrm>
        </p:spPr>
        <p:txBody>
          <a:bodyPr anchor="ctr"/>
          <a:lstStyle>
            <a:lvl1pPr algn="ctr">
              <a:defRPr/>
            </a:lvl1pPr>
          </a:lstStyle>
          <a:p>
            <a:pPr marL="0" marR="0" lvl="0" indent="0" algn="ctr" defTabSz="914400" rtl="0" eaLnBrk="1" fontAlgn="auto" latinLnBrk="0" hangingPunct="1">
              <a:lnSpc>
                <a:spcPct val="95000"/>
              </a:lnSpc>
              <a:spcBef>
                <a:spcPts val="600"/>
              </a:spcBef>
              <a:spcAft>
                <a:spcPts val="0"/>
              </a:spcAft>
              <a:buClrTx/>
              <a:buSzTx/>
              <a:buFont typeface="System Font Regular"/>
              <a:buNone/>
              <a:tabLst/>
              <a:defRPr/>
            </a:pPr>
            <a:r>
              <a:rPr lang="en-US" dirty="0"/>
              <a:t>Click to add photo or illustration</a:t>
            </a:r>
          </a:p>
          <a:p>
            <a:endParaRPr lang="en-US" dirty="0"/>
          </a:p>
          <a:p>
            <a:endParaRPr lang="en-US" dirty="0"/>
          </a:p>
        </p:txBody>
      </p:sp>
    </p:spTree>
    <p:extLst>
      <p:ext uri="{BB962C8B-B14F-4D97-AF65-F5344CB8AC3E}">
        <p14:creationId xmlns:p14="http://schemas.microsoft.com/office/powerpoint/2010/main" val="256139888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Dark 2 Images and Content">
    <p:bg>
      <p:bgRef idx="1001">
        <a:schemeClr val="bg2"/>
      </p:bgRef>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A536DA1B-D096-01B8-6B79-C6DBB456A7CA}"/>
              </a:ext>
            </a:extLst>
          </p:cNvPr>
          <p:cNvSpPr>
            <a:spLocks noGrp="1"/>
          </p:cNvSpPr>
          <p:nvPr>
            <p:ph type="title" hasCustomPrompt="1"/>
          </p:nvPr>
        </p:nvSpPr>
        <p:spPr>
          <a:xfrm>
            <a:off x="768875" y="182403"/>
            <a:ext cx="10671048" cy="822960"/>
          </a:xfrm>
        </p:spPr>
        <p:txBody>
          <a:bodyP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dirty="0"/>
              <a:t>Title</a:t>
            </a:r>
          </a:p>
        </p:txBody>
      </p:sp>
      <p:sp>
        <p:nvSpPr>
          <p:cNvPr id="6" name="Picture Placeholder 12">
            <a:extLst>
              <a:ext uri="{FF2B5EF4-FFF2-40B4-BE49-F238E27FC236}">
                <a16:creationId xmlns:a16="http://schemas.microsoft.com/office/drawing/2014/main" id="{5C4A9BEF-054B-38A2-DDC6-DD7D3B185912}"/>
              </a:ext>
            </a:extLst>
          </p:cNvPr>
          <p:cNvSpPr>
            <a:spLocks noGrp="1"/>
          </p:cNvSpPr>
          <p:nvPr>
            <p:ph type="pic" sz="quarter" idx="26" hasCustomPrompt="1"/>
          </p:nvPr>
        </p:nvSpPr>
        <p:spPr>
          <a:xfrm>
            <a:off x="795712" y="1616572"/>
            <a:ext cx="4924591" cy="2662745"/>
          </a:xfrm>
          <a:solidFill>
            <a:schemeClr val="bg1">
              <a:alpha val="10000"/>
            </a:schemeClr>
          </a:solidFill>
        </p:spPr>
        <p:txBody>
          <a:bodyPr vert="horz" lIns="91440" tIns="45720" rIns="91440" bIns="45720" rtlCol="0" anchor="ctr" anchorCtr="0">
            <a:normAutofit/>
          </a:bodyPr>
          <a:lstStyle>
            <a:lvl1pPr>
              <a:defRPr lang="en-US">
                <a:solidFill>
                  <a:schemeClr val="tx1"/>
                </a:solidFill>
              </a:defRPr>
            </a:lvl1pPr>
          </a:lstStyle>
          <a:p>
            <a:pPr lvl="0" algn="ctr"/>
            <a:r>
              <a:rPr lang="en-US" dirty="0"/>
              <a:t>Click to add photo or illustration</a:t>
            </a:r>
          </a:p>
          <a:p>
            <a:pPr lvl="0" algn="ctr"/>
            <a:endParaRPr lang="en-US" dirty="0"/>
          </a:p>
          <a:p>
            <a:pPr lvl="0" algn="ctr"/>
            <a:endParaRPr lang="en-US" dirty="0"/>
          </a:p>
        </p:txBody>
      </p:sp>
      <p:sp>
        <p:nvSpPr>
          <p:cNvPr id="4" name="Text Placeholder 5">
            <a:extLst>
              <a:ext uri="{FF2B5EF4-FFF2-40B4-BE49-F238E27FC236}">
                <a16:creationId xmlns:a16="http://schemas.microsoft.com/office/drawing/2014/main" id="{5359DD48-7CB8-3699-CA89-9D72DAA6B0BF}"/>
              </a:ext>
            </a:extLst>
          </p:cNvPr>
          <p:cNvSpPr>
            <a:spLocks noGrp="1"/>
          </p:cNvSpPr>
          <p:nvPr>
            <p:ph type="body" sz="quarter" idx="29"/>
          </p:nvPr>
        </p:nvSpPr>
        <p:spPr>
          <a:xfrm>
            <a:off x="792538" y="4434829"/>
            <a:ext cx="4950147" cy="1291432"/>
          </a:xfrm>
        </p:spPr>
        <p:txBody>
          <a:bodyPr/>
          <a:lstStyle>
            <a:lvl1pPr>
              <a:lnSpc>
                <a:spcPct val="100000"/>
              </a:lnSpc>
              <a:defRPr sz="1600" b="0" i="0">
                <a:solidFill>
                  <a:schemeClr val="tx1"/>
                </a:solidFill>
                <a:latin typeface="Oracle Sans Tab" panose="020B0503020204020204" pitchFamily="34" charset="0"/>
                <a:cs typeface="Oracle Sans Tab" panose="020B0503020204020204" pitchFamily="34" charset="0"/>
              </a:defRPr>
            </a:lvl1pPr>
            <a:lvl2pPr>
              <a:lnSpc>
                <a:spcPct val="100000"/>
              </a:lnSpc>
              <a:defRPr sz="1600" b="0" i="0">
                <a:solidFill>
                  <a:schemeClr val="tx1"/>
                </a:solidFill>
                <a:latin typeface="Oracle Sans Tab" panose="020B0503020204020204" pitchFamily="34" charset="0"/>
                <a:cs typeface="Oracle Sans Tab" panose="020B0503020204020204" pitchFamily="34" charset="0"/>
              </a:defRPr>
            </a:lvl2pPr>
            <a:lvl3pPr>
              <a:lnSpc>
                <a:spcPct val="100000"/>
              </a:lnSpc>
              <a:defRPr sz="1600" b="0" i="0">
                <a:solidFill>
                  <a:schemeClr val="tx1"/>
                </a:solidFill>
                <a:latin typeface="Oracle Sans Tab" panose="020B0503020204020204" pitchFamily="34" charset="0"/>
                <a:cs typeface="Oracle Sans Tab" panose="020B0503020204020204" pitchFamily="34" charset="0"/>
              </a:defRPr>
            </a:lvl3pPr>
          </a:lstStyle>
          <a:p>
            <a:pPr lvl="0"/>
            <a:r>
              <a:rPr lang="en-US"/>
              <a:t>Click to edit Master text styles</a:t>
            </a:r>
          </a:p>
          <a:p>
            <a:pPr lvl="1"/>
            <a:r>
              <a:rPr lang="en-US"/>
              <a:t>Second level</a:t>
            </a:r>
          </a:p>
          <a:p>
            <a:pPr lvl="2"/>
            <a:r>
              <a:rPr lang="en-US"/>
              <a:t>Third level</a:t>
            </a:r>
          </a:p>
        </p:txBody>
      </p:sp>
      <p:sp>
        <p:nvSpPr>
          <p:cNvPr id="9" name="Picture Placeholder 12">
            <a:extLst>
              <a:ext uri="{FF2B5EF4-FFF2-40B4-BE49-F238E27FC236}">
                <a16:creationId xmlns:a16="http://schemas.microsoft.com/office/drawing/2014/main" id="{32FA574C-02E7-4456-3CFF-3AD988229D69}"/>
              </a:ext>
            </a:extLst>
          </p:cNvPr>
          <p:cNvSpPr>
            <a:spLocks noGrp="1"/>
          </p:cNvSpPr>
          <p:nvPr>
            <p:ph type="pic" sz="quarter" idx="27" hasCustomPrompt="1"/>
          </p:nvPr>
        </p:nvSpPr>
        <p:spPr>
          <a:xfrm>
            <a:off x="6411475" y="1601343"/>
            <a:ext cx="4924591" cy="2662745"/>
          </a:xfrm>
          <a:solidFill>
            <a:schemeClr val="bg1">
              <a:alpha val="10000"/>
            </a:schemeClr>
          </a:solidFill>
        </p:spPr>
        <p:txBody>
          <a:bodyPr vert="horz" lIns="91440" tIns="45720" rIns="91440" bIns="45720" rtlCol="0" anchor="ctr" anchorCtr="0">
            <a:normAutofit/>
          </a:bodyPr>
          <a:lstStyle>
            <a:lvl1pPr>
              <a:defRPr lang="en-US">
                <a:solidFill>
                  <a:schemeClr val="tx1"/>
                </a:solidFill>
              </a:defRPr>
            </a:lvl1pPr>
          </a:lstStyle>
          <a:p>
            <a:pPr lvl="0" algn="ctr"/>
            <a:r>
              <a:rPr lang="en-US" dirty="0"/>
              <a:t>Click to add photo or illustration</a:t>
            </a:r>
          </a:p>
          <a:p>
            <a:pPr lvl="0" algn="ctr"/>
            <a:endParaRPr lang="en-US" dirty="0"/>
          </a:p>
          <a:p>
            <a:pPr lvl="0" algn="ctr"/>
            <a:endParaRPr lang="en-US" dirty="0"/>
          </a:p>
          <a:p>
            <a:pPr lvl="0" algn="ctr"/>
            <a:endParaRPr lang="en-US" dirty="0"/>
          </a:p>
        </p:txBody>
      </p:sp>
      <p:sp>
        <p:nvSpPr>
          <p:cNvPr id="5" name="Text Placeholder 7">
            <a:extLst>
              <a:ext uri="{FF2B5EF4-FFF2-40B4-BE49-F238E27FC236}">
                <a16:creationId xmlns:a16="http://schemas.microsoft.com/office/drawing/2014/main" id="{346E39F9-D43F-04FC-3023-F53553A4056D}"/>
              </a:ext>
            </a:extLst>
          </p:cNvPr>
          <p:cNvSpPr>
            <a:spLocks noGrp="1"/>
          </p:cNvSpPr>
          <p:nvPr>
            <p:ph type="body" sz="quarter" idx="30"/>
          </p:nvPr>
        </p:nvSpPr>
        <p:spPr>
          <a:xfrm>
            <a:off x="6448844" y="4419602"/>
            <a:ext cx="4924747" cy="1280319"/>
          </a:xfrm>
        </p:spPr>
        <p:txBody>
          <a:bodyPr/>
          <a:lstStyle>
            <a:lvl1pPr>
              <a:lnSpc>
                <a:spcPct val="100000"/>
              </a:lnSpc>
              <a:defRPr sz="1600" b="0" i="0">
                <a:solidFill>
                  <a:schemeClr val="tx1"/>
                </a:solidFill>
                <a:latin typeface="Oracle Sans Tab" panose="020B0503020204020204" pitchFamily="34" charset="0"/>
                <a:cs typeface="Oracle Sans Tab" panose="020B0503020204020204" pitchFamily="34" charset="0"/>
              </a:defRPr>
            </a:lvl1pPr>
            <a:lvl2pPr>
              <a:lnSpc>
                <a:spcPct val="100000"/>
              </a:lnSpc>
              <a:defRPr sz="1600" b="0" i="0">
                <a:solidFill>
                  <a:schemeClr val="tx1"/>
                </a:solidFill>
                <a:latin typeface="Oracle Sans Tab" panose="020B0503020204020204" pitchFamily="34" charset="0"/>
                <a:cs typeface="Oracle Sans Tab" panose="020B0503020204020204" pitchFamily="34" charset="0"/>
              </a:defRPr>
            </a:lvl2pPr>
            <a:lvl3pPr>
              <a:lnSpc>
                <a:spcPct val="100000"/>
              </a:lnSpc>
              <a:defRPr sz="1600" b="0" i="0">
                <a:solidFill>
                  <a:schemeClr val="tx1"/>
                </a:solidFill>
                <a:latin typeface="Oracle Sans Tab" panose="020B0503020204020204" pitchFamily="34" charset="0"/>
                <a:cs typeface="Oracle Sans Tab" panose="020B0503020204020204" pitchFamily="34" charset="0"/>
              </a:defRPr>
            </a:lvl3pPr>
          </a:lstStyle>
          <a:p>
            <a:pPr lvl="0"/>
            <a:r>
              <a:rPr lang="en-US"/>
              <a:t>Click to edit Master text styles</a:t>
            </a:r>
          </a:p>
          <a:p>
            <a:pPr lvl="1"/>
            <a:r>
              <a:rPr lang="en-US"/>
              <a:t>Second level</a:t>
            </a:r>
          </a:p>
          <a:p>
            <a:pPr lvl="2"/>
            <a:r>
              <a:rPr lang="en-US"/>
              <a:t>Third level</a:t>
            </a:r>
          </a:p>
        </p:txBody>
      </p:sp>
      <p:sp>
        <p:nvSpPr>
          <p:cNvPr id="8" name="Slide Number Placeholder 7">
            <a:extLst>
              <a:ext uri="{FF2B5EF4-FFF2-40B4-BE49-F238E27FC236}">
                <a16:creationId xmlns:a16="http://schemas.microsoft.com/office/drawing/2014/main" id="{3C49485D-F762-1381-7479-D37FDB46F388}"/>
              </a:ext>
            </a:extLst>
          </p:cNvPr>
          <p:cNvSpPr>
            <a:spLocks noGrp="1"/>
          </p:cNvSpPr>
          <p:nvPr>
            <p:ph type="sldNum" sz="quarter" idx="17"/>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10" name="Footer Placeholder 6">
            <a:extLst>
              <a:ext uri="{FF2B5EF4-FFF2-40B4-BE49-F238E27FC236}">
                <a16:creationId xmlns:a16="http://schemas.microsoft.com/office/drawing/2014/main" id="{844C26A1-8F6A-0142-2190-64BD165AA6D8}"/>
              </a:ext>
            </a:extLst>
          </p:cNvPr>
          <p:cNvSpPr>
            <a:spLocks noGrp="1"/>
          </p:cNvSpPr>
          <p:nvPr>
            <p:ph type="ftr" sz="quarter" idx="16"/>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1" name="Date Placeholder 4">
            <a:extLst>
              <a:ext uri="{FF2B5EF4-FFF2-40B4-BE49-F238E27FC236}">
                <a16:creationId xmlns:a16="http://schemas.microsoft.com/office/drawing/2014/main" id="{2699964F-7EAE-A02B-DAAA-5083B3377FE4}"/>
              </a:ext>
            </a:extLst>
          </p:cNvPr>
          <p:cNvSpPr>
            <a:spLocks noGrp="1"/>
          </p:cNvSpPr>
          <p:nvPr>
            <p:ph type="dt" sz="half" idx="15"/>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870358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Light 2 Images and Content">
    <p:bg>
      <p:bgRef idx="1001">
        <a:schemeClr val="bg2"/>
      </p:bgRef>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FD4E609-9037-8285-A36E-039E71F8B03C}"/>
              </a:ext>
            </a:extLst>
          </p:cNvPr>
          <p:cNvSpPr>
            <a:spLocks noGrp="1"/>
          </p:cNvSpPr>
          <p:nvPr>
            <p:ph type="title" hasCustomPrompt="1"/>
          </p:nvPr>
        </p:nvSpPr>
        <p:spPr>
          <a:xfrm>
            <a:off x="768875" y="182403"/>
            <a:ext cx="10671048" cy="822960"/>
          </a:xfrm>
        </p:spPr>
        <p:txBody>
          <a:bodyPr/>
          <a:lstStyle>
            <a:lvl1pPr>
              <a:lnSpc>
                <a:spcPct val="100000"/>
              </a:lnSpc>
              <a:defRPr b="1" i="0">
                <a:latin typeface="Oracle Sans Tab" panose="020B0503020204020204" pitchFamily="34" charset="0"/>
                <a:cs typeface="Oracle Sans Tab" panose="020B0503020204020204" pitchFamily="34" charset="0"/>
              </a:defRPr>
            </a:lvl1pPr>
          </a:lstStyle>
          <a:p>
            <a:r>
              <a:rPr lang="en-US" dirty="0"/>
              <a:t>Title</a:t>
            </a:r>
          </a:p>
        </p:txBody>
      </p:sp>
      <p:sp>
        <p:nvSpPr>
          <p:cNvPr id="12" name="Picture Placeholder 12">
            <a:extLst>
              <a:ext uri="{FF2B5EF4-FFF2-40B4-BE49-F238E27FC236}">
                <a16:creationId xmlns:a16="http://schemas.microsoft.com/office/drawing/2014/main" id="{90ACCFB3-5B0B-D6E2-D2BA-F70E9C22E3F7}"/>
              </a:ext>
            </a:extLst>
          </p:cNvPr>
          <p:cNvSpPr>
            <a:spLocks noGrp="1"/>
          </p:cNvSpPr>
          <p:nvPr>
            <p:ph type="pic" sz="quarter" idx="26" hasCustomPrompt="1"/>
          </p:nvPr>
        </p:nvSpPr>
        <p:spPr>
          <a:xfrm>
            <a:off x="795712" y="1616572"/>
            <a:ext cx="4924591" cy="2662745"/>
          </a:xfrm>
          <a:solidFill>
            <a:schemeClr val="bg1">
              <a:alpha val="10000"/>
            </a:schemeClr>
          </a:solidFill>
        </p:spPr>
        <p:txBody>
          <a:bodyPr vert="horz" lIns="91440" tIns="45720" rIns="91440" bIns="45720" rtlCol="0" anchor="ctr" anchorCtr="0">
            <a:normAutofit/>
          </a:bodyPr>
          <a:lstStyle>
            <a:lvl1pPr algn="ctr">
              <a:defRPr lang="en-US">
                <a:solidFill>
                  <a:schemeClr val="tx1"/>
                </a:solidFill>
              </a:defRPr>
            </a:lvl1pPr>
          </a:lstStyle>
          <a:p>
            <a:r>
              <a:rPr lang="en-US" dirty="0"/>
              <a:t>Click to add photo or illustration</a:t>
            </a:r>
          </a:p>
          <a:p>
            <a:endParaRPr lang="en-US" dirty="0"/>
          </a:p>
          <a:p>
            <a:endParaRPr lang="en-US" dirty="0"/>
          </a:p>
        </p:txBody>
      </p:sp>
      <p:sp>
        <p:nvSpPr>
          <p:cNvPr id="8" name="Text Placeholder 5">
            <a:extLst>
              <a:ext uri="{FF2B5EF4-FFF2-40B4-BE49-F238E27FC236}">
                <a16:creationId xmlns:a16="http://schemas.microsoft.com/office/drawing/2014/main" id="{AE8171D6-A364-A377-FFE9-3F53F16263EA}"/>
              </a:ext>
            </a:extLst>
          </p:cNvPr>
          <p:cNvSpPr>
            <a:spLocks noGrp="1"/>
          </p:cNvSpPr>
          <p:nvPr>
            <p:ph type="body" sz="quarter" idx="29"/>
          </p:nvPr>
        </p:nvSpPr>
        <p:spPr>
          <a:xfrm>
            <a:off x="792538" y="4434829"/>
            <a:ext cx="4950147" cy="1291432"/>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stStyle>
          <a:p>
            <a:pPr lvl="0"/>
            <a:r>
              <a:rPr lang="en-US"/>
              <a:t>Click to edit Master text styles</a:t>
            </a:r>
          </a:p>
          <a:p>
            <a:pPr lvl="1"/>
            <a:r>
              <a:rPr lang="en-US"/>
              <a:t>Second level</a:t>
            </a:r>
          </a:p>
          <a:p>
            <a:pPr lvl="2"/>
            <a:r>
              <a:rPr lang="en-US"/>
              <a:t>Third level</a:t>
            </a:r>
          </a:p>
        </p:txBody>
      </p:sp>
      <p:sp>
        <p:nvSpPr>
          <p:cNvPr id="13" name="Picture Placeholder 12">
            <a:extLst>
              <a:ext uri="{FF2B5EF4-FFF2-40B4-BE49-F238E27FC236}">
                <a16:creationId xmlns:a16="http://schemas.microsoft.com/office/drawing/2014/main" id="{AE9BE660-418D-B00B-4919-F18A26E7CECF}"/>
              </a:ext>
            </a:extLst>
          </p:cNvPr>
          <p:cNvSpPr>
            <a:spLocks noGrp="1"/>
          </p:cNvSpPr>
          <p:nvPr>
            <p:ph type="pic" sz="quarter" idx="27" hasCustomPrompt="1"/>
          </p:nvPr>
        </p:nvSpPr>
        <p:spPr>
          <a:xfrm>
            <a:off x="6411475" y="1601343"/>
            <a:ext cx="4924591" cy="2662745"/>
          </a:xfrm>
          <a:solidFill>
            <a:schemeClr val="bg1">
              <a:alpha val="10000"/>
            </a:schemeClr>
          </a:solidFill>
        </p:spPr>
        <p:txBody>
          <a:bodyPr vert="horz" lIns="91440" tIns="45720" rIns="91440" bIns="45720" rtlCol="0" anchor="ctr" anchorCtr="0">
            <a:normAutofit/>
          </a:bodyPr>
          <a:lstStyle>
            <a:lvl1pPr algn="ctr">
              <a:defRPr lang="en-US">
                <a:solidFill>
                  <a:schemeClr val="tx1"/>
                </a:solidFill>
              </a:defRPr>
            </a:lvl1pPr>
          </a:lstStyle>
          <a:p>
            <a:r>
              <a:rPr lang="en-US" dirty="0"/>
              <a:t>Click to add photo or illustration</a:t>
            </a:r>
          </a:p>
          <a:p>
            <a:endParaRPr lang="en-US" dirty="0"/>
          </a:p>
          <a:p>
            <a:endParaRPr lang="en-US" dirty="0"/>
          </a:p>
        </p:txBody>
      </p:sp>
      <p:sp>
        <p:nvSpPr>
          <p:cNvPr id="11" name="Text Placeholder 7">
            <a:extLst>
              <a:ext uri="{FF2B5EF4-FFF2-40B4-BE49-F238E27FC236}">
                <a16:creationId xmlns:a16="http://schemas.microsoft.com/office/drawing/2014/main" id="{79E2D9AD-B603-1F6B-F5F3-92A71334B474}"/>
              </a:ext>
            </a:extLst>
          </p:cNvPr>
          <p:cNvSpPr>
            <a:spLocks noGrp="1"/>
          </p:cNvSpPr>
          <p:nvPr>
            <p:ph type="body" sz="quarter" idx="30"/>
          </p:nvPr>
        </p:nvSpPr>
        <p:spPr>
          <a:xfrm>
            <a:off x="6448844" y="4419602"/>
            <a:ext cx="4924747" cy="1280319"/>
          </a:xfrm>
        </p:spPr>
        <p:txBody>
          <a:bodyPr/>
          <a:lstStyle>
            <a:lvl1pPr>
              <a:lnSpc>
                <a:spcPct val="100000"/>
              </a:lnSpc>
              <a:defRPr sz="1600" b="0" i="0">
                <a:latin typeface="Oracle Sans Tab" panose="020B0503020204020204" pitchFamily="34" charset="0"/>
                <a:cs typeface="Oracle Sans Tab" panose="020B0503020204020204" pitchFamily="34" charset="0"/>
              </a:defRPr>
            </a:lvl1pPr>
            <a:lvl2pPr>
              <a:lnSpc>
                <a:spcPct val="100000"/>
              </a:lnSpc>
              <a:defRPr sz="1600" b="0" i="0">
                <a:latin typeface="Oracle Sans Tab" panose="020B0503020204020204" pitchFamily="34" charset="0"/>
                <a:cs typeface="Oracle Sans Tab" panose="020B0503020204020204" pitchFamily="34" charset="0"/>
              </a:defRPr>
            </a:lvl2pPr>
            <a:lvl3pPr>
              <a:lnSpc>
                <a:spcPct val="100000"/>
              </a:lnSpc>
              <a:defRPr sz="1600" b="0" i="0">
                <a:latin typeface="Oracle Sans Tab" panose="020B0503020204020204" pitchFamily="34" charset="0"/>
                <a:cs typeface="Oracle Sans Tab" panose="020B0503020204020204" pitchFamily="34" charset="0"/>
              </a:defRPr>
            </a:lvl3pPr>
          </a:lstStyle>
          <a:p>
            <a:pPr lvl="0"/>
            <a:r>
              <a:rPr lang="en-US"/>
              <a:t>Click to edit Master text styles</a:t>
            </a:r>
          </a:p>
          <a:p>
            <a:pPr lvl="1"/>
            <a:r>
              <a:rPr lang="en-US"/>
              <a:t>Second level</a:t>
            </a:r>
          </a:p>
          <a:p>
            <a:pPr lvl="2"/>
            <a:r>
              <a:rPr lang="en-US"/>
              <a:t>Third level</a:t>
            </a:r>
          </a:p>
        </p:txBody>
      </p:sp>
      <p:sp>
        <p:nvSpPr>
          <p:cNvPr id="4" name="Slide Number Placeholder 5">
            <a:extLst>
              <a:ext uri="{FF2B5EF4-FFF2-40B4-BE49-F238E27FC236}">
                <a16:creationId xmlns:a16="http://schemas.microsoft.com/office/drawing/2014/main" id="{7567E54F-7B19-8851-B67D-202FB9AC1D6A}"/>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A1778B27-DEA8-9A30-4AED-960974FB3EBC}"/>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333856E5-8C5E-2CF5-6E7E-97C9C55734DC}"/>
              </a:ext>
            </a:extLst>
          </p:cNvPr>
          <p:cNvSpPr>
            <a:spLocks noGrp="1"/>
          </p:cNvSpPr>
          <p:nvPr>
            <p:ph type="dt" sz="half" idx="38"/>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65487160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Dark - Bold Statement with Photo half">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5018F-8341-A0A7-3798-BB6D386BF6AE}"/>
              </a:ext>
            </a:extLst>
          </p:cNvPr>
          <p:cNvSpPr>
            <a:spLocks noGrp="1"/>
          </p:cNvSpPr>
          <p:nvPr>
            <p:ph type="title"/>
          </p:nvPr>
        </p:nvSpPr>
        <p:spPr>
          <a:xfrm>
            <a:off x="768875" y="3017520"/>
            <a:ext cx="4595613" cy="822960"/>
          </a:xfrm>
        </p:spPr>
        <p:txBody>
          <a:bodyPr anchor="ct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a:t>Click to edit Master title style</a:t>
            </a:r>
            <a:endParaRPr lang="en-US" dirty="0"/>
          </a:p>
        </p:txBody>
      </p:sp>
      <p:sp>
        <p:nvSpPr>
          <p:cNvPr id="4" name="Picture Placeholder 17">
            <a:extLst>
              <a:ext uri="{FF2B5EF4-FFF2-40B4-BE49-F238E27FC236}">
                <a16:creationId xmlns:a16="http://schemas.microsoft.com/office/drawing/2014/main" id="{E05D35C0-2DAC-3332-CC0D-3198C85F0FCC}"/>
              </a:ext>
            </a:extLst>
          </p:cNvPr>
          <p:cNvSpPr>
            <a:spLocks noGrp="1"/>
          </p:cNvSpPr>
          <p:nvPr>
            <p:ph type="pic" sz="quarter" idx="11" hasCustomPrompt="1"/>
          </p:nvPr>
        </p:nvSpPr>
        <p:spPr>
          <a:xfrm>
            <a:off x="6096000" y="0"/>
            <a:ext cx="6096000" cy="6858000"/>
          </a:xfrm>
          <a:solidFill>
            <a:srgbClr val="AEA8A2"/>
          </a:solidFill>
        </p:spPr>
        <p:txBody>
          <a:bodyPr lIns="72000" tIns="72000" rIns="0" anchor="ctr"/>
          <a:lstStyle>
            <a:lvl1pPr algn="ctr">
              <a:defRPr sz="1400" b="0" i="0">
                <a:solidFill>
                  <a:schemeClr val="tx1"/>
                </a:solidFill>
                <a:latin typeface="Oracle Sans Tab" panose="020B0503020204020204" pitchFamily="34" charset="0"/>
                <a:cs typeface="Oracle Sans Tab" panose="020B0503020204020204" pitchFamily="34" charset="0"/>
              </a:defRPr>
            </a:lvl1pPr>
          </a:lstStyle>
          <a:p>
            <a:r>
              <a:rPr lang="en-US" dirty="0"/>
              <a:t>Click to add photo or illustration</a:t>
            </a:r>
          </a:p>
          <a:p>
            <a:endParaRPr lang="en-US" dirty="0"/>
          </a:p>
          <a:p>
            <a:endParaRPr lang="en-US" dirty="0"/>
          </a:p>
          <a:p>
            <a:endParaRPr lang="en-US" dirty="0"/>
          </a:p>
        </p:txBody>
      </p:sp>
      <p:sp>
        <p:nvSpPr>
          <p:cNvPr id="10" name="Date Placeholder 9">
            <a:extLst>
              <a:ext uri="{FF2B5EF4-FFF2-40B4-BE49-F238E27FC236}">
                <a16:creationId xmlns:a16="http://schemas.microsoft.com/office/drawing/2014/main" id="{CFB698A3-54A9-FB17-B2D4-7F20F0A79C40}"/>
              </a:ext>
            </a:extLst>
          </p:cNvPr>
          <p:cNvSpPr>
            <a:spLocks noGrp="1"/>
          </p:cNvSpPr>
          <p:nvPr>
            <p:ph type="dt" sz="half" idx="12"/>
          </p:nvPr>
        </p:nvSpPr>
        <p:spPr/>
        <p:txBody>
          <a:bodyPr/>
          <a:lstStyle>
            <a:lvl1pPr>
              <a:defRPr>
                <a:solidFill>
                  <a:srgbClr val="AEA8A2"/>
                </a:solidFill>
              </a:defRPr>
            </a:lvl1pPr>
          </a:lstStyle>
          <a:p>
            <a:r>
              <a:rPr lang="en-US"/>
              <a:t>[Date]</a:t>
            </a:r>
            <a:endParaRPr lang="en-US" dirty="0"/>
          </a:p>
        </p:txBody>
      </p:sp>
      <p:sp>
        <p:nvSpPr>
          <p:cNvPr id="11" name="Footer Placeholder 10">
            <a:extLst>
              <a:ext uri="{FF2B5EF4-FFF2-40B4-BE49-F238E27FC236}">
                <a16:creationId xmlns:a16="http://schemas.microsoft.com/office/drawing/2014/main" id="{E8BE4CB4-E754-6D7A-B9E5-FD0C6A6204BF}"/>
              </a:ext>
            </a:extLst>
          </p:cNvPr>
          <p:cNvSpPr>
            <a:spLocks noGrp="1"/>
          </p:cNvSpPr>
          <p:nvPr>
            <p:ph type="ftr" sz="quarter" idx="13"/>
          </p:nvPr>
        </p:nvSpPr>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2" name="Slide Number Placeholder 11">
            <a:extLst>
              <a:ext uri="{FF2B5EF4-FFF2-40B4-BE49-F238E27FC236}">
                <a16:creationId xmlns:a16="http://schemas.microsoft.com/office/drawing/2014/main" id="{17986784-5975-D9F1-203A-0BD838E5E21F}"/>
              </a:ext>
            </a:extLst>
          </p:cNvPr>
          <p:cNvSpPr>
            <a:spLocks noGrp="1"/>
          </p:cNvSpPr>
          <p:nvPr>
            <p:ph type="sldNum" sz="quarter" idx="14"/>
          </p:nvPr>
        </p:nvSpPr>
        <p:spPr/>
        <p:txBody>
          <a:bodyPr/>
          <a:lstStyle>
            <a:lvl1pPr>
              <a:defRPr>
                <a:solidFill>
                  <a:srgbClr val="AEA8A2"/>
                </a:solidFill>
              </a:defRPr>
            </a:lvl1pPr>
          </a:lstStyle>
          <a:p>
            <a:fld id="{345D60D9-5372-5F40-9443-0F9AE5BDC3C8}" type="slidenum">
              <a:rPr lang="en-US" smtClean="0"/>
              <a:pPr/>
              <a:t>‹#›</a:t>
            </a:fld>
            <a:endParaRPr lang="en-US" dirty="0"/>
          </a:p>
        </p:txBody>
      </p:sp>
    </p:spTree>
    <p:extLst>
      <p:ext uri="{BB962C8B-B14F-4D97-AF65-F5344CB8AC3E}">
        <p14:creationId xmlns:p14="http://schemas.microsoft.com/office/powerpoint/2010/main" val="272491956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Light - Bold Statement with Photo half">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5018F-8341-A0A7-3798-BB6D386BF6AE}"/>
              </a:ext>
            </a:extLst>
          </p:cNvPr>
          <p:cNvSpPr>
            <a:spLocks noGrp="1"/>
          </p:cNvSpPr>
          <p:nvPr>
            <p:ph type="title"/>
          </p:nvPr>
        </p:nvSpPr>
        <p:spPr>
          <a:xfrm>
            <a:off x="768875" y="3017520"/>
            <a:ext cx="4595613" cy="822960"/>
          </a:xfrm>
        </p:spPr>
        <p:txBody>
          <a:bodyPr anchor="ct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a:t>Click to edit Master title style</a:t>
            </a:r>
            <a:endParaRPr lang="en-US" dirty="0"/>
          </a:p>
        </p:txBody>
      </p:sp>
      <p:sp>
        <p:nvSpPr>
          <p:cNvPr id="4" name="Picture Placeholder 17">
            <a:extLst>
              <a:ext uri="{FF2B5EF4-FFF2-40B4-BE49-F238E27FC236}">
                <a16:creationId xmlns:a16="http://schemas.microsoft.com/office/drawing/2014/main" id="{E05D35C0-2DAC-3332-CC0D-3198C85F0FCC}"/>
              </a:ext>
            </a:extLst>
          </p:cNvPr>
          <p:cNvSpPr>
            <a:spLocks noGrp="1"/>
          </p:cNvSpPr>
          <p:nvPr>
            <p:ph type="pic" sz="quarter" idx="11" hasCustomPrompt="1"/>
          </p:nvPr>
        </p:nvSpPr>
        <p:spPr>
          <a:xfrm>
            <a:off x="6096000" y="0"/>
            <a:ext cx="6096000" cy="6858000"/>
          </a:xfrm>
          <a:solidFill>
            <a:srgbClr val="AEA8A2"/>
          </a:solidFill>
        </p:spPr>
        <p:txBody>
          <a:bodyPr lIns="72000" tIns="72000" rIns="0" anchor="ctr"/>
          <a:lstStyle>
            <a:lvl1pPr algn="ctr">
              <a:defRPr sz="1400" b="0" i="0">
                <a:solidFill>
                  <a:schemeClr val="tx1"/>
                </a:solidFill>
                <a:latin typeface="Oracle Sans Tab" panose="020B0503020204020204" pitchFamily="34" charset="0"/>
                <a:cs typeface="Oracle Sans Tab" panose="020B0503020204020204" pitchFamily="34" charset="0"/>
              </a:defRPr>
            </a:lvl1pPr>
          </a:lstStyle>
          <a:p>
            <a:r>
              <a:rPr lang="en-US" dirty="0"/>
              <a:t>Click to add photo or illustration</a:t>
            </a:r>
          </a:p>
          <a:p>
            <a:endParaRPr lang="en-US" dirty="0"/>
          </a:p>
          <a:p>
            <a:endParaRPr lang="en-US" dirty="0"/>
          </a:p>
          <a:p>
            <a:endParaRPr lang="en-US" dirty="0"/>
          </a:p>
        </p:txBody>
      </p:sp>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295606923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Dark - Screenshot">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p:nvPr>
        </p:nvSpPr>
        <p:spPr>
          <a:xfrm>
            <a:off x="762000" y="2471026"/>
            <a:ext cx="3762466" cy="822960"/>
          </a:xfrm>
        </p:spPr>
        <p:txBody>
          <a:bodyPr/>
          <a:lstStyle>
            <a:lvl1pPr>
              <a:defRPr b="1" i="0">
                <a:latin typeface="Oracle Sans Tab" panose="020B0503020204020204" pitchFamily="34" charset="0"/>
                <a:cs typeface="Oracle Sans Tab" panose="020B0503020204020204" pitchFamily="34" charset="0"/>
              </a:defRPr>
            </a:lvl1pPr>
          </a:lstStyle>
          <a:p>
            <a:r>
              <a:rPr lang="en-US"/>
              <a:t>Click to edit Master title style</a:t>
            </a:r>
          </a:p>
        </p:txBody>
      </p:sp>
      <p:sp>
        <p:nvSpPr>
          <p:cNvPr id="10" name="Text Placeholder 21">
            <a:extLst>
              <a:ext uri="{FF2B5EF4-FFF2-40B4-BE49-F238E27FC236}">
                <a16:creationId xmlns:a16="http://schemas.microsoft.com/office/drawing/2014/main" id="{ADDF4B14-485E-2D9E-8017-8DBD76E5E0CC}"/>
              </a:ext>
            </a:extLst>
          </p:cNvPr>
          <p:cNvSpPr>
            <a:spLocks noGrp="1"/>
          </p:cNvSpPr>
          <p:nvPr>
            <p:ph type="body" sz="quarter" idx="24" hasCustomPrompt="1"/>
          </p:nvPr>
        </p:nvSpPr>
        <p:spPr>
          <a:xfrm>
            <a:off x="762000" y="3564014"/>
            <a:ext cx="3762466" cy="1228119"/>
          </a:xfrm>
          <a:prstGeom prst="rect">
            <a:avLst/>
          </a:prstGeom>
          <a:noFill/>
        </p:spPr>
        <p:txBody>
          <a:bodyPr lIns="0" tIns="0" rIns="0" bIns="0"/>
          <a:lstStyle>
            <a:lvl1pPr algn="l">
              <a:lnSpc>
                <a:spcPct val="100000"/>
              </a:lnSpc>
              <a:spcBef>
                <a:spcPts val="0"/>
              </a:spcBef>
              <a:spcAft>
                <a:spcPts val="400"/>
              </a:spcAft>
              <a:defRPr sz="1400" b="0" i="0">
                <a:solidFill>
                  <a:schemeClr val="tx1"/>
                </a:solidFill>
                <a:latin typeface="Oracle Sans" panose="020B0503020204020204" pitchFamily="34" charset="0"/>
                <a:cs typeface="Oracle Sans"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r>
              <a:rPr lang="en-IN" dirty="0"/>
              <a:t> </a:t>
            </a:r>
            <a:r>
              <a:rPr lang="en-IN" dirty="0" err="1"/>
              <a:t>ut</a:t>
            </a:r>
            <a:r>
              <a:rPr lang="en-IN" dirty="0"/>
              <a:t> </a:t>
            </a:r>
            <a:r>
              <a:rPr lang="en-IN" dirty="0" err="1"/>
              <a:t>labore</a:t>
            </a:r>
            <a:r>
              <a:rPr lang="en-IN" dirty="0"/>
              <a:t> et dolore magna </a:t>
            </a:r>
            <a:r>
              <a:rPr lang="en-IN" dirty="0" err="1"/>
              <a:t>aliqua</a:t>
            </a:r>
            <a:r>
              <a:rPr lang="en-IN" dirty="0"/>
              <a:t>. </a:t>
            </a:r>
            <a:endParaRPr lang="en-US" dirty="0"/>
          </a:p>
        </p:txBody>
      </p:sp>
      <p:sp>
        <p:nvSpPr>
          <p:cNvPr id="6" name="Slide Number Placeholder 5">
            <a:extLst>
              <a:ext uri="{FF2B5EF4-FFF2-40B4-BE49-F238E27FC236}">
                <a16:creationId xmlns:a16="http://schemas.microsoft.com/office/drawing/2014/main" id="{957B489F-6C53-0670-3CA3-C344A6796DB7}"/>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14" name="Footer Placeholder 4">
            <a:extLst>
              <a:ext uri="{FF2B5EF4-FFF2-40B4-BE49-F238E27FC236}">
                <a16:creationId xmlns:a16="http://schemas.microsoft.com/office/drawing/2014/main" id="{73C65335-0F11-C316-1B11-B923DAF34CA7}"/>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15" name="Date Placeholder 3">
            <a:extLst>
              <a:ext uri="{FF2B5EF4-FFF2-40B4-BE49-F238E27FC236}">
                <a16:creationId xmlns:a16="http://schemas.microsoft.com/office/drawing/2014/main" id="{249F2E88-1C3B-E905-DE13-29B4AD66701F}"/>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pic>
        <p:nvPicPr>
          <p:cNvPr id="5" name="Picture 4">
            <a:extLst>
              <a:ext uri="{FF2B5EF4-FFF2-40B4-BE49-F238E27FC236}">
                <a16:creationId xmlns:a16="http://schemas.microsoft.com/office/drawing/2014/main" id="{10527129-53F9-ED4F-2DBB-9365E8BF2A8E}"/>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364488" y="1417342"/>
            <a:ext cx="6249629" cy="270425"/>
          </a:xfrm>
          <a:prstGeom prst="rect">
            <a:avLst/>
          </a:prstGeom>
        </p:spPr>
      </p:pic>
      <p:sp>
        <p:nvSpPr>
          <p:cNvPr id="7" name="Picture Placeholder 21">
            <a:extLst>
              <a:ext uri="{FF2B5EF4-FFF2-40B4-BE49-F238E27FC236}">
                <a16:creationId xmlns:a16="http://schemas.microsoft.com/office/drawing/2014/main" id="{4A787595-7363-9A8E-E513-2117DE88759B}"/>
              </a:ext>
            </a:extLst>
          </p:cNvPr>
          <p:cNvSpPr>
            <a:spLocks noGrp="1"/>
          </p:cNvSpPr>
          <p:nvPr>
            <p:ph type="pic" sz="quarter" idx="38" hasCustomPrompt="1"/>
          </p:nvPr>
        </p:nvSpPr>
        <p:spPr>
          <a:xfrm>
            <a:off x="5364488" y="1687766"/>
            <a:ext cx="6249629" cy="3763219"/>
          </a:xfrm>
        </p:spPr>
        <p:txBody>
          <a:bodyPr anchor="ctr"/>
          <a:lstStyle>
            <a:lvl1pPr algn="ctr">
              <a:defRPr sz="1400"/>
            </a:lvl1pPr>
          </a:lstStyle>
          <a:p>
            <a:r>
              <a:rPr lang="en-US" dirty="0"/>
              <a:t>Click icon to add screenshot</a:t>
            </a:r>
          </a:p>
          <a:p>
            <a:endParaRPr lang="en-US" dirty="0"/>
          </a:p>
          <a:p>
            <a:endParaRPr lang="en-US" dirty="0"/>
          </a:p>
        </p:txBody>
      </p:sp>
    </p:spTree>
    <p:extLst>
      <p:ext uri="{BB962C8B-B14F-4D97-AF65-F5344CB8AC3E}">
        <p14:creationId xmlns:p14="http://schemas.microsoft.com/office/powerpoint/2010/main" val="292525081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Light - Screenshot">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p:nvPr>
        </p:nvSpPr>
        <p:spPr>
          <a:xfrm>
            <a:off x="762000" y="2471026"/>
            <a:ext cx="3762466" cy="822960"/>
          </a:xfrm>
        </p:spPr>
        <p:txBody>
          <a:bodyPr/>
          <a:lstStyle>
            <a:lvl1pPr>
              <a:defRPr b="1" i="0">
                <a:latin typeface="Oracle Sans Tab" panose="020B0503020204020204" pitchFamily="34" charset="0"/>
                <a:cs typeface="Oracle Sans Tab" panose="020B0503020204020204" pitchFamily="34" charset="0"/>
              </a:defRPr>
            </a:lvl1pPr>
          </a:lstStyle>
          <a:p>
            <a:r>
              <a:rPr lang="en-US"/>
              <a:t>Click to edit Master title style</a:t>
            </a:r>
            <a:endParaRPr lang="en-US" dirty="0"/>
          </a:p>
        </p:txBody>
      </p:sp>
      <p:sp>
        <p:nvSpPr>
          <p:cNvPr id="10" name="Text Placeholder 21">
            <a:extLst>
              <a:ext uri="{FF2B5EF4-FFF2-40B4-BE49-F238E27FC236}">
                <a16:creationId xmlns:a16="http://schemas.microsoft.com/office/drawing/2014/main" id="{ADDF4B14-485E-2D9E-8017-8DBD76E5E0CC}"/>
              </a:ext>
            </a:extLst>
          </p:cNvPr>
          <p:cNvSpPr>
            <a:spLocks noGrp="1"/>
          </p:cNvSpPr>
          <p:nvPr>
            <p:ph type="body" sz="quarter" idx="24" hasCustomPrompt="1"/>
          </p:nvPr>
        </p:nvSpPr>
        <p:spPr>
          <a:xfrm>
            <a:off x="762000" y="3564014"/>
            <a:ext cx="3762466" cy="1228119"/>
          </a:xfrm>
          <a:prstGeom prst="rect">
            <a:avLst/>
          </a:prstGeom>
          <a:noFill/>
        </p:spPr>
        <p:txBody>
          <a:bodyPr lIns="0" tIns="0" rIns="0" bIns="0"/>
          <a:lstStyle>
            <a:lvl1pPr algn="l">
              <a:lnSpc>
                <a:spcPct val="100000"/>
              </a:lnSpc>
              <a:spcBef>
                <a:spcPts val="0"/>
              </a:spcBef>
              <a:spcAft>
                <a:spcPts val="400"/>
              </a:spcAft>
              <a:defRPr sz="1400" b="0" i="0">
                <a:solidFill>
                  <a:schemeClr val="tx1"/>
                </a:solidFill>
                <a:latin typeface="Oracle Sans" panose="020B0503020204020204" pitchFamily="34" charset="0"/>
                <a:cs typeface="Oracle Sans"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r>
              <a:rPr lang="en-IN" dirty="0"/>
              <a:t> </a:t>
            </a:r>
            <a:r>
              <a:rPr lang="en-IN" dirty="0" err="1"/>
              <a:t>ut</a:t>
            </a:r>
            <a:r>
              <a:rPr lang="en-IN" dirty="0"/>
              <a:t> </a:t>
            </a:r>
            <a:r>
              <a:rPr lang="en-IN" dirty="0" err="1"/>
              <a:t>labore</a:t>
            </a:r>
            <a:r>
              <a:rPr lang="en-IN" dirty="0"/>
              <a:t> et dolore magna </a:t>
            </a:r>
            <a:r>
              <a:rPr lang="en-IN" dirty="0" err="1"/>
              <a:t>aliqua</a:t>
            </a:r>
            <a:r>
              <a:rPr lang="en-IN" dirty="0"/>
              <a:t>. </a:t>
            </a:r>
            <a:endParaRPr lang="en-US" dirty="0"/>
          </a:p>
        </p:txBody>
      </p:sp>
      <p:pic>
        <p:nvPicPr>
          <p:cNvPr id="11" name="Picture 10">
            <a:extLst>
              <a:ext uri="{FF2B5EF4-FFF2-40B4-BE49-F238E27FC236}">
                <a16:creationId xmlns:a16="http://schemas.microsoft.com/office/drawing/2014/main" id="{4B4EE190-AAB7-148D-83A3-3508D5F54EDD}"/>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364488" y="1417342"/>
            <a:ext cx="6249629" cy="270425"/>
          </a:xfrm>
          <a:prstGeom prst="rect">
            <a:avLst/>
          </a:prstGeom>
        </p:spPr>
      </p:pic>
      <p:sp>
        <p:nvSpPr>
          <p:cNvPr id="13" name="Picture Placeholder 21">
            <a:extLst>
              <a:ext uri="{FF2B5EF4-FFF2-40B4-BE49-F238E27FC236}">
                <a16:creationId xmlns:a16="http://schemas.microsoft.com/office/drawing/2014/main" id="{A6B73051-9D1F-22B3-EB86-F2801CD8E323}"/>
              </a:ext>
            </a:extLst>
          </p:cNvPr>
          <p:cNvSpPr>
            <a:spLocks noGrp="1"/>
          </p:cNvSpPr>
          <p:nvPr>
            <p:ph type="pic" sz="quarter" idx="38" hasCustomPrompt="1"/>
          </p:nvPr>
        </p:nvSpPr>
        <p:spPr>
          <a:xfrm>
            <a:off x="5364488" y="1687766"/>
            <a:ext cx="6249629" cy="3763219"/>
          </a:xfrm>
        </p:spPr>
        <p:txBody>
          <a:bodyPr anchor="ctr"/>
          <a:lstStyle>
            <a:lvl1pPr algn="ctr">
              <a:defRPr sz="1400"/>
            </a:lvl1pPr>
          </a:lstStyle>
          <a:p>
            <a:r>
              <a:rPr lang="en-US" dirty="0"/>
              <a:t>Click icon to add screenshot</a:t>
            </a:r>
          </a:p>
          <a:p>
            <a:endParaRPr lang="en-US" dirty="0"/>
          </a:p>
          <a:p>
            <a:endParaRPr lang="en-US" dirty="0"/>
          </a:p>
        </p:txBody>
      </p:sp>
      <p:sp>
        <p:nvSpPr>
          <p:cNvPr id="6" name="Slide Number Placeholder 5">
            <a:extLst>
              <a:ext uri="{FF2B5EF4-FFF2-40B4-BE49-F238E27FC236}">
                <a16:creationId xmlns:a16="http://schemas.microsoft.com/office/drawing/2014/main" id="{84999693-3FF6-AF8C-418A-B4D18A9362AE}"/>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Footer Placeholder 4">
            <a:extLst>
              <a:ext uri="{FF2B5EF4-FFF2-40B4-BE49-F238E27FC236}">
                <a16:creationId xmlns:a16="http://schemas.microsoft.com/office/drawing/2014/main" id="{9D8245F4-04A6-EC07-B56D-173581A230E4}"/>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9" name="Date Placeholder 3">
            <a:extLst>
              <a:ext uri="{FF2B5EF4-FFF2-40B4-BE49-F238E27FC236}">
                <a16:creationId xmlns:a16="http://schemas.microsoft.com/office/drawing/2014/main" id="{5408C619-4FDB-008C-C4DA-039963A5A61F}"/>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18684984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Light - Story with quote, and image">
    <p:bg>
      <p:bgRef idx="1001">
        <a:schemeClr val="bg2"/>
      </p:bgRef>
    </p:bg>
    <p:spTree>
      <p:nvGrpSpPr>
        <p:cNvPr id="1" name=""/>
        <p:cNvGrpSpPr/>
        <p:nvPr/>
      </p:nvGrpSpPr>
      <p:grpSpPr>
        <a:xfrm>
          <a:off x="0" y="0"/>
          <a:ext cx="0" cy="0"/>
          <a:chOff x="0" y="0"/>
          <a:chExt cx="0" cy="0"/>
        </a:xfrm>
      </p:grpSpPr>
      <p:sp>
        <p:nvSpPr>
          <p:cNvPr id="43" name="Title 1">
            <a:extLst>
              <a:ext uri="{FF2B5EF4-FFF2-40B4-BE49-F238E27FC236}">
                <a16:creationId xmlns:a16="http://schemas.microsoft.com/office/drawing/2014/main" id="{74151B34-23FE-44F5-A716-0730CC7BA85D}"/>
              </a:ext>
            </a:extLst>
          </p:cNvPr>
          <p:cNvSpPr>
            <a:spLocks noGrp="1"/>
          </p:cNvSpPr>
          <p:nvPr>
            <p:ph type="title" hasCustomPrompt="1"/>
          </p:nvPr>
        </p:nvSpPr>
        <p:spPr>
          <a:xfrm>
            <a:off x="762000" y="1274060"/>
            <a:ext cx="4744029" cy="822960"/>
          </a:xfrm>
        </p:spPr>
        <p:txBody>
          <a:bodyPr/>
          <a:lstStyle>
            <a:lvl1pPr>
              <a:defRPr>
                <a:solidFill>
                  <a:schemeClr val="tx1"/>
                </a:solidFill>
                <a:latin typeface="+mn-lt"/>
              </a:defRPr>
            </a:lvl1pPr>
          </a:lstStyle>
          <a:p>
            <a:r>
              <a:rPr lang="en-US" dirty="0"/>
              <a:t>Click to edit title text styles</a:t>
            </a:r>
          </a:p>
        </p:txBody>
      </p:sp>
      <p:sp>
        <p:nvSpPr>
          <p:cNvPr id="2" name="Rectangle 1">
            <a:extLst>
              <a:ext uri="{FF2B5EF4-FFF2-40B4-BE49-F238E27FC236}">
                <a16:creationId xmlns:a16="http://schemas.microsoft.com/office/drawing/2014/main" id="{848688E9-F02D-F34B-A466-BC7C5A6028DB}"/>
              </a:ext>
              <a:ext uri="{C183D7F6-B498-43B3-948B-1728B52AA6E4}">
                <adec:decorative xmlns:adec="http://schemas.microsoft.com/office/drawing/2017/decorative" val="1"/>
              </a:ext>
            </a:extLst>
          </p:cNvPr>
          <p:cNvSpPr/>
          <p:nvPr userDrawn="1"/>
        </p:nvSpPr>
        <p:spPr>
          <a:xfrm>
            <a:off x="6096000" y="3429000"/>
            <a:ext cx="6096000" cy="3429000"/>
          </a:xfrm>
          <a:prstGeom prst="rect">
            <a:avLst/>
          </a:prstGeom>
          <a:solidFill>
            <a:srgbClr val="F1E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ntent Placeholder 7">
            <a:extLst>
              <a:ext uri="{FF2B5EF4-FFF2-40B4-BE49-F238E27FC236}">
                <a16:creationId xmlns:a16="http://schemas.microsoft.com/office/drawing/2014/main" id="{167FC9A2-EA1C-47AA-8CD1-519F2B2BA1D5}"/>
              </a:ext>
            </a:extLst>
          </p:cNvPr>
          <p:cNvSpPr>
            <a:spLocks noGrp="1"/>
          </p:cNvSpPr>
          <p:nvPr>
            <p:ph sz="quarter" idx="28" hasCustomPrompt="1"/>
          </p:nvPr>
        </p:nvSpPr>
        <p:spPr>
          <a:xfrm>
            <a:off x="761999" y="178676"/>
            <a:ext cx="2504420" cy="819258"/>
          </a:xfrm>
        </p:spPr>
        <p:txBody>
          <a:bodyPr/>
          <a:lstStyle>
            <a:lvl1pPr>
              <a:defRPr sz="800">
                <a:latin typeface="Oracle Sans Light" panose="020B0403020204020204" pitchFamily="34" charset="0"/>
                <a:cs typeface="Oracle Sans Light" panose="020B0403020204020204" pitchFamily="34" charset="0"/>
              </a:defRPr>
            </a:lvl1pPr>
          </a:lstStyle>
          <a:p>
            <a:pPr lvl="0"/>
            <a:r>
              <a:rPr lang="en-US" dirty="0"/>
              <a:t>Click to insert partner logo</a:t>
            </a:r>
          </a:p>
        </p:txBody>
      </p:sp>
      <p:sp>
        <p:nvSpPr>
          <p:cNvPr id="23" name="Text Placeholder 3">
            <a:extLst>
              <a:ext uri="{FF2B5EF4-FFF2-40B4-BE49-F238E27FC236}">
                <a16:creationId xmlns:a16="http://schemas.microsoft.com/office/drawing/2014/main" id="{B544B384-379B-D246-825E-82D80E47CA83}"/>
              </a:ext>
            </a:extLst>
          </p:cNvPr>
          <p:cNvSpPr>
            <a:spLocks noGrp="1"/>
          </p:cNvSpPr>
          <p:nvPr>
            <p:ph type="body" sz="quarter" idx="20" hasCustomPrompt="1"/>
          </p:nvPr>
        </p:nvSpPr>
        <p:spPr>
          <a:xfrm>
            <a:off x="6781820" y="3870511"/>
            <a:ext cx="4838705" cy="1358116"/>
          </a:xfrm>
        </p:spPr>
        <p:txBody>
          <a:bodyPr/>
          <a:lstStyle>
            <a:lvl1pPr>
              <a:defRPr sz="1800">
                <a:solidFill>
                  <a:schemeClr val="tx1"/>
                </a:solidFill>
                <a:latin typeface="Georgia" panose="02040502050405020303" pitchFamily="18" charset="0"/>
              </a:defRPr>
            </a:lvl1pPr>
          </a:lstStyle>
          <a:p>
            <a:pPr lvl="0"/>
            <a:r>
              <a:rPr lang="en-GB" dirty="0"/>
              <a:t>“Quote goes up here.</a:t>
            </a:r>
            <a:r>
              <a:rPr lang="en-IN" dirty="0"/>
              <a:t> 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r>
              <a:rPr lang="en-IN" dirty="0"/>
              <a:t> </a:t>
            </a:r>
            <a:r>
              <a:rPr lang="en-IN" dirty="0" err="1"/>
              <a:t>ut</a:t>
            </a:r>
            <a:r>
              <a:rPr lang="en-IN" dirty="0"/>
              <a:t> </a:t>
            </a:r>
            <a:r>
              <a:rPr lang="en-IN" dirty="0" err="1"/>
              <a:t>labore</a:t>
            </a:r>
            <a:r>
              <a:rPr lang="en-IN" dirty="0"/>
              <a:t> et dolore magna </a:t>
            </a:r>
            <a:r>
              <a:rPr lang="en-IN" dirty="0" err="1"/>
              <a:t>aliqua</a:t>
            </a:r>
            <a:r>
              <a:rPr lang="en-IN" dirty="0"/>
              <a:t>. Ut </a:t>
            </a:r>
            <a:r>
              <a:rPr lang="en-IN" dirty="0" err="1"/>
              <a:t>enim</a:t>
            </a:r>
            <a:r>
              <a:rPr lang="en-IN" dirty="0"/>
              <a:t> ad minim </a:t>
            </a:r>
            <a:r>
              <a:rPr lang="en-IN" dirty="0" err="1"/>
              <a:t>veniam</a:t>
            </a:r>
            <a:r>
              <a:rPr lang="en-IN" dirty="0"/>
              <a:t>, </a:t>
            </a:r>
            <a:r>
              <a:rPr lang="en-IN" dirty="0" err="1"/>
              <a:t>quis</a:t>
            </a:r>
            <a:r>
              <a:rPr lang="en-IN" dirty="0"/>
              <a:t> </a:t>
            </a:r>
            <a:r>
              <a:rPr lang="en-IN" dirty="0" err="1"/>
              <a:t>nostrud</a:t>
            </a:r>
            <a:r>
              <a:rPr lang="en-IN" dirty="0"/>
              <a:t> exercitation </a:t>
            </a:r>
            <a:r>
              <a:rPr lang="en-IN" dirty="0" err="1"/>
              <a:t>ullamco</a:t>
            </a:r>
            <a:r>
              <a:rPr lang="en-IN" dirty="0"/>
              <a:t>.”</a:t>
            </a:r>
            <a:endParaRPr lang="en-US" dirty="0"/>
          </a:p>
        </p:txBody>
      </p:sp>
      <p:sp>
        <p:nvSpPr>
          <p:cNvPr id="18" name="Text Placeholder 3">
            <a:extLst>
              <a:ext uri="{FF2B5EF4-FFF2-40B4-BE49-F238E27FC236}">
                <a16:creationId xmlns:a16="http://schemas.microsoft.com/office/drawing/2014/main" id="{124E7EE1-1F21-A94B-BD4C-80D5579EA0D8}"/>
              </a:ext>
            </a:extLst>
          </p:cNvPr>
          <p:cNvSpPr>
            <a:spLocks noGrp="1"/>
          </p:cNvSpPr>
          <p:nvPr>
            <p:ph type="body" sz="quarter" idx="21" hasCustomPrompt="1"/>
          </p:nvPr>
        </p:nvSpPr>
        <p:spPr>
          <a:xfrm>
            <a:off x="6781820" y="5608955"/>
            <a:ext cx="4838705" cy="269769"/>
          </a:xfrm>
        </p:spPr>
        <p:txBody>
          <a:bodyPr anchor="ctr"/>
          <a:lstStyle>
            <a:lvl1pPr>
              <a:defRPr sz="1200" b="1" i="0">
                <a:solidFill>
                  <a:schemeClr val="tx1"/>
                </a:solidFill>
                <a:latin typeface="Oracle Sans" panose="020B0503020204020204" pitchFamily="34" charset="0"/>
                <a:cs typeface="Oracle Sans" panose="020B0503020204020204" pitchFamily="34" charset="0"/>
              </a:defRPr>
            </a:lvl1pPr>
          </a:lstStyle>
          <a:p>
            <a:pPr lvl="0"/>
            <a:r>
              <a:rPr lang="en-US" dirty="0"/>
              <a:t>Person name</a:t>
            </a:r>
          </a:p>
        </p:txBody>
      </p:sp>
      <p:sp>
        <p:nvSpPr>
          <p:cNvPr id="19" name="Text Placeholder 3">
            <a:extLst>
              <a:ext uri="{FF2B5EF4-FFF2-40B4-BE49-F238E27FC236}">
                <a16:creationId xmlns:a16="http://schemas.microsoft.com/office/drawing/2014/main" id="{EECEA0F4-62BE-D045-9B17-E8A1B43697E5}"/>
              </a:ext>
            </a:extLst>
          </p:cNvPr>
          <p:cNvSpPr>
            <a:spLocks noGrp="1"/>
          </p:cNvSpPr>
          <p:nvPr>
            <p:ph type="body" sz="quarter" idx="22" hasCustomPrompt="1"/>
          </p:nvPr>
        </p:nvSpPr>
        <p:spPr>
          <a:xfrm>
            <a:off x="6781819" y="5938133"/>
            <a:ext cx="4838705" cy="269769"/>
          </a:xfrm>
        </p:spPr>
        <p:txBody>
          <a:bodyPr anchor="ctr"/>
          <a:lstStyle>
            <a:lvl1pPr>
              <a:defRPr sz="1200" b="0" i="0">
                <a:solidFill>
                  <a:schemeClr val="tx1"/>
                </a:solidFill>
                <a:latin typeface="Oracle Sans" panose="020B0503020204020204" pitchFamily="34" charset="0"/>
                <a:cs typeface="Oracle Sans" panose="020B0503020204020204" pitchFamily="34" charset="0"/>
              </a:defRPr>
            </a:lvl1pPr>
          </a:lstStyle>
          <a:p>
            <a:pPr lvl="0"/>
            <a:r>
              <a:rPr lang="en-US" dirty="0"/>
              <a:t>Company name</a:t>
            </a:r>
          </a:p>
        </p:txBody>
      </p:sp>
      <p:sp>
        <p:nvSpPr>
          <p:cNvPr id="33" name="Slide Number Placeholder 7">
            <a:extLst>
              <a:ext uri="{FF2B5EF4-FFF2-40B4-BE49-F238E27FC236}">
                <a16:creationId xmlns:a16="http://schemas.microsoft.com/office/drawing/2014/main" id="{4C0ED2E8-6351-ED49-B6CF-FA1F67B26896}"/>
              </a:ext>
            </a:extLst>
          </p:cNvPr>
          <p:cNvSpPr>
            <a:spLocks noGrp="1"/>
          </p:cNvSpPr>
          <p:nvPr>
            <p:ph type="sldNum" sz="quarter" idx="39"/>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31" name="Footer Placeholder 4">
            <a:extLst>
              <a:ext uri="{FF2B5EF4-FFF2-40B4-BE49-F238E27FC236}">
                <a16:creationId xmlns:a16="http://schemas.microsoft.com/office/drawing/2014/main" id="{970AF836-EBD7-FC48-8131-6B5102906FFD}"/>
              </a:ext>
            </a:extLst>
          </p:cNvPr>
          <p:cNvSpPr>
            <a:spLocks noGrp="1"/>
          </p:cNvSpPr>
          <p:nvPr>
            <p:ph type="ftr" sz="quarter" idx="11"/>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30" name="Date Placeholder 2">
            <a:extLst>
              <a:ext uri="{FF2B5EF4-FFF2-40B4-BE49-F238E27FC236}">
                <a16:creationId xmlns:a16="http://schemas.microsoft.com/office/drawing/2014/main" id="{67BD4534-5E82-594D-B1AB-A133054CA183}"/>
              </a:ext>
            </a:extLst>
          </p:cNvPr>
          <p:cNvSpPr>
            <a:spLocks noGrp="1"/>
          </p:cNvSpPr>
          <p:nvPr>
            <p:ph type="dt" sz="half" idx="10"/>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20" name="Text Placeholder 21">
            <a:extLst>
              <a:ext uri="{FF2B5EF4-FFF2-40B4-BE49-F238E27FC236}">
                <a16:creationId xmlns:a16="http://schemas.microsoft.com/office/drawing/2014/main" id="{4C14E915-6287-F5A1-E319-1E5C8629A05F}"/>
              </a:ext>
            </a:extLst>
          </p:cNvPr>
          <p:cNvSpPr>
            <a:spLocks noGrp="1"/>
          </p:cNvSpPr>
          <p:nvPr>
            <p:ph type="body" sz="quarter" idx="32" hasCustomPrompt="1"/>
          </p:nvPr>
        </p:nvSpPr>
        <p:spPr>
          <a:xfrm>
            <a:off x="770368" y="2436573"/>
            <a:ext cx="4764024"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Business challenges</a:t>
            </a:r>
            <a:endParaRPr lang="en-US" dirty="0"/>
          </a:p>
        </p:txBody>
      </p:sp>
      <p:sp>
        <p:nvSpPr>
          <p:cNvPr id="21" name="Text Placeholder 19">
            <a:extLst>
              <a:ext uri="{FF2B5EF4-FFF2-40B4-BE49-F238E27FC236}">
                <a16:creationId xmlns:a16="http://schemas.microsoft.com/office/drawing/2014/main" id="{F78AAD0E-863E-A8EC-378E-CA7D3BEDF692}"/>
              </a:ext>
            </a:extLst>
          </p:cNvPr>
          <p:cNvSpPr>
            <a:spLocks noGrp="1"/>
          </p:cNvSpPr>
          <p:nvPr>
            <p:ph type="body" sz="quarter" idx="44"/>
          </p:nvPr>
        </p:nvSpPr>
        <p:spPr>
          <a:xfrm>
            <a:off x="768875" y="2780015"/>
            <a:ext cx="4764024" cy="457200"/>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24" name="Text Placeholder 21">
            <a:extLst>
              <a:ext uri="{FF2B5EF4-FFF2-40B4-BE49-F238E27FC236}">
                <a16:creationId xmlns:a16="http://schemas.microsoft.com/office/drawing/2014/main" id="{C0BA352F-F67A-5E33-FBD8-084FF44A0F3F}"/>
              </a:ext>
            </a:extLst>
          </p:cNvPr>
          <p:cNvSpPr>
            <a:spLocks noGrp="1"/>
          </p:cNvSpPr>
          <p:nvPr>
            <p:ph type="body" sz="quarter" idx="38" hasCustomPrompt="1"/>
          </p:nvPr>
        </p:nvSpPr>
        <p:spPr>
          <a:xfrm>
            <a:off x="770368" y="3533895"/>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Why Oracle</a:t>
            </a:r>
            <a:endParaRPr lang="en-US" dirty="0"/>
          </a:p>
        </p:txBody>
      </p:sp>
      <p:sp>
        <p:nvSpPr>
          <p:cNvPr id="25" name="Text Placeholder 19">
            <a:extLst>
              <a:ext uri="{FF2B5EF4-FFF2-40B4-BE49-F238E27FC236}">
                <a16:creationId xmlns:a16="http://schemas.microsoft.com/office/drawing/2014/main" id="{97385F7D-6D1D-86CA-110E-A65805CE4790}"/>
              </a:ext>
            </a:extLst>
          </p:cNvPr>
          <p:cNvSpPr>
            <a:spLocks noGrp="1"/>
          </p:cNvSpPr>
          <p:nvPr>
            <p:ph type="body" sz="quarter" idx="45"/>
          </p:nvPr>
        </p:nvSpPr>
        <p:spPr>
          <a:xfrm>
            <a:off x="768875" y="3878228"/>
            <a:ext cx="4764024" cy="457200"/>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26" name="Text Placeholder 21">
            <a:extLst>
              <a:ext uri="{FF2B5EF4-FFF2-40B4-BE49-F238E27FC236}">
                <a16:creationId xmlns:a16="http://schemas.microsoft.com/office/drawing/2014/main" id="{FCE282E2-5D44-8D75-1898-6AEA0F8C1C09}"/>
              </a:ext>
            </a:extLst>
          </p:cNvPr>
          <p:cNvSpPr>
            <a:spLocks noGrp="1"/>
          </p:cNvSpPr>
          <p:nvPr>
            <p:ph type="body" sz="quarter" idx="46" hasCustomPrompt="1"/>
          </p:nvPr>
        </p:nvSpPr>
        <p:spPr>
          <a:xfrm>
            <a:off x="770367" y="4635913"/>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Result</a:t>
            </a:r>
            <a:endParaRPr lang="en-US" dirty="0"/>
          </a:p>
        </p:txBody>
      </p:sp>
      <p:sp>
        <p:nvSpPr>
          <p:cNvPr id="32" name="Text Placeholder 19">
            <a:extLst>
              <a:ext uri="{FF2B5EF4-FFF2-40B4-BE49-F238E27FC236}">
                <a16:creationId xmlns:a16="http://schemas.microsoft.com/office/drawing/2014/main" id="{78684B9E-4AF4-B988-B9FA-63EF07B490FD}"/>
              </a:ext>
            </a:extLst>
          </p:cNvPr>
          <p:cNvSpPr>
            <a:spLocks noGrp="1"/>
          </p:cNvSpPr>
          <p:nvPr>
            <p:ph type="body" sz="quarter" idx="47" hasCustomPrompt="1"/>
          </p:nvPr>
        </p:nvSpPr>
        <p:spPr>
          <a:xfrm>
            <a:off x="768875" y="5010631"/>
            <a:ext cx="2258104" cy="304127"/>
          </a:xfrm>
        </p:spPr>
        <p:txBody>
          <a:bodyPr anchor="b"/>
          <a:lstStyle>
            <a:lvl1pPr>
              <a:lnSpc>
                <a:spcPct val="100000"/>
              </a:lnSpc>
              <a:defRPr sz="1200" b="1"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dirty="0"/>
              <a:t>Result 1</a:t>
            </a:r>
          </a:p>
        </p:txBody>
      </p:sp>
      <p:sp>
        <p:nvSpPr>
          <p:cNvPr id="36" name="Text Placeholder 19">
            <a:extLst>
              <a:ext uri="{FF2B5EF4-FFF2-40B4-BE49-F238E27FC236}">
                <a16:creationId xmlns:a16="http://schemas.microsoft.com/office/drawing/2014/main" id="{8E8CD5E9-9DB1-7D4C-37D6-37209F082819}"/>
              </a:ext>
            </a:extLst>
          </p:cNvPr>
          <p:cNvSpPr>
            <a:spLocks noGrp="1"/>
          </p:cNvSpPr>
          <p:nvPr>
            <p:ph type="body" sz="quarter" idx="50"/>
          </p:nvPr>
        </p:nvSpPr>
        <p:spPr>
          <a:xfrm>
            <a:off x="768875" y="5354986"/>
            <a:ext cx="2258104" cy="618248"/>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dirty="0"/>
              <a:t>Click to edit Master text styles</a:t>
            </a:r>
          </a:p>
          <a:p>
            <a:pPr lvl="1"/>
            <a:r>
              <a:rPr lang="en-US" dirty="0"/>
              <a:t>Second level</a:t>
            </a:r>
          </a:p>
        </p:txBody>
      </p:sp>
      <p:sp>
        <p:nvSpPr>
          <p:cNvPr id="41" name="Text Placeholder 19">
            <a:extLst>
              <a:ext uri="{FF2B5EF4-FFF2-40B4-BE49-F238E27FC236}">
                <a16:creationId xmlns:a16="http://schemas.microsoft.com/office/drawing/2014/main" id="{EBB6E9E6-28D8-BBCA-0BB7-15E4DEB80D17}"/>
              </a:ext>
            </a:extLst>
          </p:cNvPr>
          <p:cNvSpPr>
            <a:spLocks noGrp="1"/>
          </p:cNvSpPr>
          <p:nvPr>
            <p:ph type="body" sz="quarter" idx="51" hasCustomPrompt="1"/>
          </p:nvPr>
        </p:nvSpPr>
        <p:spPr>
          <a:xfrm>
            <a:off x="3274795" y="5015715"/>
            <a:ext cx="2258104" cy="304127"/>
          </a:xfrm>
        </p:spPr>
        <p:txBody>
          <a:bodyPr anchor="b"/>
          <a:lstStyle>
            <a:lvl1pPr>
              <a:lnSpc>
                <a:spcPct val="100000"/>
              </a:lnSpc>
              <a:defRPr sz="1200" b="1"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dirty="0"/>
              <a:t>Result 2</a:t>
            </a:r>
          </a:p>
        </p:txBody>
      </p:sp>
      <p:sp>
        <p:nvSpPr>
          <p:cNvPr id="42" name="Text Placeholder 19">
            <a:extLst>
              <a:ext uri="{FF2B5EF4-FFF2-40B4-BE49-F238E27FC236}">
                <a16:creationId xmlns:a16="http://schemas.microsoft.com/office/drawing/2014/main" id="{4DD9F86A-700A-8EBA-A4A6-BC6B400BACE3}"/>
              </a:ext>
            </a:extLst>
          </p:cNvPr>
          <p:cNvSpPr>
            <a:spLocks noGrp="1"/>
          </p:cNvSpPr>
          <p:nvPr>
            <p:ph type="body" sz="quarter" idx="52"/>
          </p:nvPr>
        </p:nvSpPr>
        <p:spPr>
          <a:xfrm>
            <a:off x="3274795" y="5342942"/>
            <a:ext cx="2258104" cy="618248"/>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3" name="Picture Placeholder 17">
            <a:extLst>
              <a:ext uri="{FF2B5EF4-FFF2-40B4-BE49-F238E27FC236}">
                <a16:creationId xmlns:a16="http://schemas.microsoft.com/office/drawing/2014/main" id="{EE7EF218-A785-F9A6-5ED4-ABEAAE6312D3}"/>
              </a:ext>
            </a:extLst>
          </p:cNvPr>
          <p:cNvSpPr>
            <a:spLocks noGrp="1"/>
          </p:cNvSpPr>
          <p:nvPr>
            <p:ph type="pic" sz="quarter" idx="53" hasCustomPrompt="1"/>
          </p:nvPr>
        </p:nvSpPr>
        <p:spPr>
          <a:xfrm>
            <a:off x="6096000" y="0"/>
            <a:ext cx="6096000" cy="3428682"/>
          </a:xfrm>
          <a:solidFill>
            <a:srgbClr val="AEA8A2"/>
          </a:solidFill>
        </p:spPr>
        <p:txBody>
          <a:bodyPr lIns="72000" tIns="72000" rIns="0" anchor="ctr"/>
          <a:lstStyle>
            <a:lvl1pPr algn="ctr">
              <a:defRPr sz="1400" b="0" i="0">
                <a:solidFill>
                  <a:schemeClr val="tx1"/>
                </a:solidFill>
                <a:latin typeface="Oracle Sans Tab" panose="020B0503020204020204" pitchFamily="34" charset="0"/>
                <a:cs typeface="Oracle Sans Tab" panose="020B0503020204020204" pitchFamily="34" charset="0"/>
              </a:defRPr>
            </a:lvl1pPr>
          </a:lstStyle>
          <a:p>
            <a:r>
              <a:rPr lang="en-US" dirty="0"/>
              <a:t>Click to add photo or illustration</a:t>
            </a:r>
          </a:p>
          <a:p>
            <a:endParaRPr lang="en-US" dirty="0"/>
          </a:p>
          <a:p>
            <a:endParaRPr lang="en-US" dirty="0"/>
          </a:p>
          <a:p>
            <a:endParaRPr lang="en-US" dirty="0"/>
          </a:p>
        </p:txBody>
      </p:sp>
      <p:pic>
        <p:nvPicPr>
          <p:cNvPr id="4" name="OTag" descr="A small square in Oracle Red with the Oracle logo in the center in white">
            <a:extLst>
              <a:ext uri="{FF2B5EF4-FFF2-40B4-BE49-F238E27FC236}">
                <a16:creationId xmlns:a16="http://schemas.microsoft.com/office/drawing/2014/main" id="{6C6EBC68-CC41-9713-4563-984719C1DF39}"/>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pic>
        <p:nvPicPr>
          <p:cNvPr id="5" name="Graphic 4">
            <a:extLst>
              <a:ext uri="{FF2B5EF4-FFF2-40B4-BE49-F238E27FC236}">
                <a16:creationId xmlns:a16="http://schemas.microsoft.com/office/drawing/2014/main" id="{F8EB83BD-C547-8BEF-5ED8-13EA0AE8B429}"/>
              </a:ext>
            </a:extLst>
          </p:cNvPr>
          <p:cNvPicPr>
            <a:picLocks noChangeAspect="1"/>
          </p:cNvPicPr>
          <p:nvPr userDrawn="1"/>
        </p:nvPicPr>
        <p:blipFill>
          <a:blip>
            <a:extLst>
              <a:ext uri="{96DAC541-7B7A-43D3-8B79-37D633B846F1}">
                <asvg:svgBlip xmlns:asvg="http://schemas.microsoft.com/office/drawing/2016/SVG/main" r:embed="rId3"/>
              </a:ext>
            </a:extLst>
          </a:blip>
          <a:srcRect l="-9503" t="21585" b="15557"/>
          <a:stretch/>
        </p:blipFill>
        <p:spPr>
          <a:xfrm>
            <a:off x="8834980" y="3428681"/>
            <a:ext cx="3357020" cy="1284671"/>
          </a:xfrm>
          <a:prstGeom prst="rect">
            <a:avLst/>
          </a:prstGeom>
        </p:spPr>
      </p:pic>
      <p:sp>
        <p:nvSpPr>
          <p:cNvPr id="6" name="Text Placeholder 21">
            <a:extLst>
              <a:ext uri="{FF2B5EF4-FFF2-40B4-BE49-F238E27FC236}">
                <a16:creationId xmlns:a16="http://schemas.microsoft.com/office/drawing/2014/main" id="{57B65472-0A7B-E1E2-E938-97D6EFD8291F}"/>
              </a:ext>
            </a:extLst>
          </p:cNvPr>
          <p:cNvSpPr>
            <a:spLocks noGrp="1"/>
          </p:cNvSpPr>
          <p:nvPr>
            <p:ph type="body" sz="quarter" idx="54" hasCustomPrompt="1"/>
          </p:nvPr>
        </p:nvSpPr>
        <p:spPr>
          <a:xfrm>
            <a:off x="768875" y="6104842"/>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200" b="1" i="0">
                <a:solidFill>
                  <a:schemeClr val="tx1"/>
                </a:solidFill>
                <a:latin typeface="Oracle Sans Tab" panose="020B0503020204020204" pitchFamily="34" charset="0"/>
                <a:cs typeface="Oracle Sans Tab" panose="020B0503020204020204" pitchFamily="34" charset="0"/>
              </a:defRPr>
            </a:lvl1pPr>
          </a:lstStyle>
          <a:p>
            <a:pPr lvl="0"/>
            <a:r>
              <a:rPr lang="en-IN" dirty="0"/>
              <a:t>Call to action</a:t>
            </a:r>
            <a:endParaRPr lang="en-US" dirty="0"/>
          </a:p>
        </p:txBody>
      </p:sp>
    </p:spTree>
    <p:extLst>
      <p:ext uri="{BB962C8B-B14F-4D97-AF65-F5344CB8AC3E}">
        <p14:creationId xmlns:p14="http://schemas.microsoft.com/office/powerpoint/2010/main" val="17079506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Light - Story with photo and stats">
    <p:bg>
      <p:bgRef idx="1001">
        <a:schemeClr val="bg2"/>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8688E9-F02D-F34B-A466-BC7C5A6028DB}"/>
              </a:ext>
              <a:ext uri="{C183D7F6-B498-43B3-948B-1728B52AA6E4}">
                <adec:decorative xmlns:adec="http://schemas.microsoft.com/office/drawing/2017/decorative" val="1"/>
              </a:ext>
            </a:extLst>
          </p:cNvPr>
          <p:cNvSpPr/>
          <p:nvPr userDrawn="1"/>
        </p:nvSpPr>
        <p:spPr>
          <a:xfrm>
            <a:off x="6096000" y="3429000"/>
            <a:ext cx="6096000" cy="3429000"/>
          </a:xfrm>
          <a:prstGeom prst="rect">
            <a:avLst/>
          </a:prstGeom>
          <a:solidFill>
            <a:srgbClr val="F1E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Content Placeholder 7">
            <a:extLst>
              <a:ext uri="{FF2B5EF4-FFF2-40B4-BE49-F238E27FC236}">
                <a16:creationId xmlns:a16="http://schemas.microsoft.com/office/drawing/2014/main" id="{167FC9A2-EA1C-47AA-8CD1-519F2B2BA1D5}"/>
              </a:ext>
            </a:extLst>
          </p:cNvPr>
          <p:cNvSpPr>
            <a:spLocks noGrp="1"/>
          </p:cNvSpPr>
          <p:nvPr>
            <p:ph sz="quarter" idx="28" hasCustomPrompt="1"/>
          </p:nvPr>
        </p:nvSpPr>
        <p:spPr>
          <a:xfrm>
            <a:off x="761999" y="178676"/>
            <a:ext cx="2504420" cy="819258"/>
          </a:xfrm>
        </p:spPr>
        <p:txBody>
          <a:bodyPr/>
          <a:lstStyle>
            <a:lvl1pPr>
              <a:defRPr sz="800">
                <a:latin typeface="Oracle Sans Light" panose="020B0403020204020204" pitchFamily="34" charset="0"/>
                <a:cs typeface="Oracle Sans Light" panose="020B0403020204020204" pitchFamily="34" charset="0"/>
              </a:defRPr>
            </a:lvl1pPr>
          </a:lstStyle>
          <a:p>
            <a:pPr lvl="0"/>
            <a:r>
              <a:rPr lang="en-US" dirty="0"/>
              <a:t>Click to insert partner logo</a:t>
            </a:r>
          </a:p>
        </p:txBody>
      </p:sp>
      <p:sp>
        <p:nvSpPr>
          <p:cNvPr id="43" name="Title 1">
            <a:extLst>
              <a:ext uri="{FF2B5EF4-FFF2-40B4-BE49-F238E27FC236}">
                <a16:creationId xmlns:a16="http://schemas.microsoft.com/office/drawing/2014/main" id="{74151B34-23FE-44F5-A716-0730CC7BA85D}"/>
              </a:ext>
            </a:extLst>
          </p:cNvPr>
          <p:cNvSpPr>
            <a:spLocks noGrp="1"/>
          </p:cNvSpPr>
          <p:nvPr>
            <p:ph type="title" hasCustomPrompt="1"/>
          </p:nvPr>
        </p:nvSpPr>
        <p:spPr>
          <a:xfrm>
            <a:off x="762000" y="1274060"/>
            <a:ext cx="4744029" cy="822960"/>
          </a:xfrm>
        </p:spPr>
        <p:txBody>
          <a:bodyPr/>
          <a:lstStyle>
            <a:lvl1pPr>
              <a:defRPr>
                <a:solidFill>
                  <a:schemeClr val="tx1"/>
                </a:solidFill>
                <a:latin typeface="+mn-lt"/>
              </a:defRPr>
            </a:lvl1pPr>
          </a:lstStyle>
          <a:p>
            <a:r>
              <a:rPr lang="en-US" dirty="0"/>
              <a:t>Click to edit title text styles</a:t>
            </a:r>
          </a:p>
        </p:txBody>
      </p:sp>
      <p:sp>
        <p:nvSpPr>
          <p:cNvPr id="33" name="Slide Number Placeholder 7">
            <a:extLst>
              <a:ext uri="{FF2B5EF4-FFF2-40B4-BE49-F238E27FC236}">
                <a16:creationId xmlns:a16="http://schemas.microsoft.com/office/drawing/2014/main" id="{4C0ED2E8-6351-ED49-B6CF-FA1F67B26896}"/>
              </a:ext>
            </a:extLst>
          </p:cNvPr>
          <p:cNvSpPr>
            <a:spLocks noGrp="1"/>
          </p:cNvSpPr>
          <p:nvPr>
            <p:ph type="sldNum" sz="quarter" idx="39"/>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31" name="Footer Placeholder 4">
            <a:extLst>
              <a:ext uri="{FF2B5EF4-FFF2-40B4-BE49-F238E27FC236}">
                <a16:creationId xmlns:a16="http://schemas.microsoft.com/office/drawing/2014/main" id="{970AF836-EBD7-FC48-8131-6B5102906FFD}"/>
              </a:ext>
            </a:extLst>
          </p:cNvPr>
          <p:cNvSpPr>
            <a:spLocks noGrp="1"/>
          </p:cNvSpPr>
          <p:nvPr>
            <p:ph type="ftr" sz="quarter" idx="11"/>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30" name="Date Placeholder 2">
            <a:extLst>
              <a:ext uri="{FF2B5EF4-FFF2-40B4-BE49-F238E27FC236}">
                <a16:creationId xmlns:a16="http://schemas.microsoft.com/office/drawing/2014/main" id="{67BD4534-5E82-594D-B1AB-A133054CA183}"/>
              </a:ext>
            </a:extLst>
          </p:cNvPr>
          <p:cNvSpPr>
            <a:spLocks noGrp="1"/>
          </p:cNvSpPr>
          <p:nvPr>
            <p:ph type="dt" sz="half" idx="10"/>
          </p:nvPr>
        </p:nvSpPr>
        <p:spPr>
          <a:xfrm>
            <a:off x="6873138" y="6425604"/>
            <a:ext cx="2743200" cy="363500"/>
          </a:xfrm>
        </p:spPr>
        <p:txBody>
          <a:bodyPr/>
          <a:lstStyle>
            <a:lvl1pPr>
              <a:defRPr>
                <a:solidFill>
                  <a:srgbClr val="514C47"/>
                </a:solidFill>
              </a:defRPr>
            </a:lvl1pPr>
          </a:lstStyle>
          <a:p>
            <a:r>
              <a:rPr lang="en-US"/>
              <a:t>[Date]</a:t>
            </a:r>
            <a:endParaRPr lang="en-US" dirty="0"/>
          </a:p>
        </p:txBody>
      </p:sp>
      <p:sp>
        <p:nvSpPr>
          <p:cNvPr id="20" name="Text Placeholder 21">
            <a:extLst>
              <a:ext uri="{FF2B5EF4-FFF2-40B4-BE49-F238E27FC236}">
                <a16:creationId xmlns:a16="http://schemas.microsoft.com/office/drawing/2014/main" id="{4C14E915-6287-F5A1-E319-1E5C8629A05F}"/>
              </a:ext>
            </a:extLst>
          </p:cNvPr>
          <p:cNvSpPr>
            <a:spLocks noGrp="1"/>
          </p:cNvSpPr>
          <p:nvPr>
            <p:ph type="body" sz="quarter" idx="32" hasCustomPrompt="1"/>
          </p:nvPr>
        </p:nvSpPr>
        <p:spPr>
          <a:xfrm>
            <a:off x="770368" y="2436573"/>
            <a:ext cx="4764024"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Business challenges</a:t>
            </a:r>
            <a:endParaRPr lang="en-US" dirty="0"/>
          </a:p>
        </p:txBody>
      </p:sp>
      <p:sp>
        <p:nvSpPr>
          <p:cNvPr id="21" name="Text Placeholder 19">
            <a:extLst>
              <a:ext uri="{FF2B5EF4-FFF2-40B4-BE49-F238E27FC236}">
                <a16:creationId xmlns:a16="http://schemas.microsoft.com/office/drawing/2014/main" id="{F78AAD0E-863E-A8EC-378E-CA7D3BEDF692}"/>
              </a:ext>
            </a:extLst>
          </p:cNvPr>
          <p:cNvSpPr>
            <a:spLocks noGrp="1"/>
          </p:cNvSpPr>
          <p:nvPr>
            <p:ph type="body" sz="quarter" idx="44"/>
          </p:nvPr>
        </p:nvSpPr>
        <p:spPr>
          <a:xfrm>
            <a:off x="768875" y="2780015"/>
            <a:ext cx="4764024" cy="457200"/>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24" name="Text Placeholder 21">
            <a:extLst>
              <a:ext uri="{FF2B5EF4-FFF2-40B4-BE49-F238E27FC236}">
                <a16:creationId xmlns:a16="http://schemas.microsoft.com/office/drawing/2014/main" id="{C0BA352F-F67A-5E33-FBD8-084FF44A0F3F}"/>
              </a:ext>
            </a:extLst>
          </p:cNvPr>
          <p:cNvSpPr>
            <a:spLocks noGrp="1"/>
          </p:cNvSpPr>
          <p:nvPr>
            <p:ph type="body" sz="quarter" idx="38" hasCustomPrompt="1"/>
          </p:nvPr>
        </p:nvSpPr>
        <p:spPr>
          <a:xfrm>
            <a:off x="770368" y="3703827"/>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Why Oracle</a:t>
            </a:r>
            <a:endParaRPr lang="en-US" dirty="0"/>
          </a:p>
        </p:txBody>
      </p:sp>
      <p:sp>
        <p:nvSpPr>
          <p:cNvPr id="25" name="Text Placeholder 19">
            <a:extLst>
              <a:ext uri="{FF2B5EF4-FFF2-40B4-BE49-F238E27FC236}">
                <a16:creationId xmlns:a16="http://schemas.microsoft.com/office/drawing/2014/main" id="{97385F7D-6D1D-86CA-110E-A65805CE4790}"/>
              </a:ext>
            </a:extLst>
          </p:cNvPr>
          <p:cNvSpPr>
            <a:spLocks noGrp="1"/>
          </p:cNvSpPr>
          <p:nvPr>
            <p:ph type="body" sz="quarter" idx="45"/>
          </p:nvPr>
        </p:nvSpPr>
        <p:spPr>
          <a:xfrm>
            <a:off x="768875" y="4048160"/>
            <a:ext cx="4764024" cy="457200"/>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26" name="Text Placeholder 21">
            <a:extLst>
              <a:ext uri="{FF2B5EF4-FFF2-40B4-BE49-F238E27FC236}">
                <a16:creationId xmlns:a16="http://schemas.microsoft.com/office/drawing/2014/main" id="{FCE282E2-5D44-8D75-1898-6AEA0F8C1C09}"/>
              </a:ext>
            </a:extLst>
          </p:cNvPr>
          <p:cNvSpPr>
            <a:spLocks noGrp="1"/>
          </p:cNvSpPr>
          <p:nvPr>
            <p:ph type="body" sz="quarter" idx="46" hasCustomPrompt="1"/>
          </p:nvPr>
        </p:nvSpPr>
        <p:spPr>
          <a:xfrm>
            <a:off x="770367" y="4870581"/>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400" b="1" i="0">
                <a:solidFill>
                  <a:schemeClr val="tx1"/>
                </a:solidFill>
                <a:latin typeface="Oracle Sans Tab" panose="020B0503020204020204" pitchFamily="34" charset="0"/>
                <a:cs typeface="Oracle Sans Tab" panose="020B0503020204020204" pitchFamily="34" charset="0"/>
              </a:defRPr>
            </a:lvl1pPr>
          </a:lstStyle>
          <a:p>
            <a:pPr lvl="0"/>
            <a:r>
              <a:rPr lang="en-IN" dirty="0"/>
              <a:t>Result</a:t>
            </a:r>
            <a:endParaRPr lang="en-US" dirty="0"/>
          </a:p>
        </p:txBody>
      </p:sp>
      <p:sp>
        <p:nvSpPr>
          <p:cNvPr id="3" name="Text Placeholder 19">
            <a:extLst>
              <a:ext uri="{FF2B5EF4-FFF2-40B4-BE49-F238E27FC236}">
                <a16:creationId xmlns:a16="http://schemas.microsoft.com/office/drawing/2014/main" id="{C9B029B0-1EAB-FE8A-291E-9E218344064A}"/>
              </a:ext>
            </a:extLst>
          </p:cNvPr>
          <p:cNvSpPr>
            <a:spLocks noGrp="1"/>
          </p:cNvSpPr>
          <p:nvPr>
            <p:ph type="body" sz="quarter" idx="47"/>
          </p:nvPr>
        </p:nvSpPr>
        <p:spPr>
          <a:xfrm>
            <a:off x="761999" y="5225528"/>
            <a:ext cx="4764024" cy="457200"/>
          </a:xfrm>
        </p:spPr>
        <p:txBody>
          <a:bodyPr/>
          <a:lstStyle>
            <a:lvl1pPr>
              <a:lnSpc>
                <a:spcPct val="100000"/>
              </a:lnSpc>
              <a:defRPr sz="1200" b="0" i="0">
                <a:latin typeface="Oracle Sans Tab" panose="020B0503020204020204" pitchFamily="34" charset="0"/>
                <a:cs typeface="Oracle Sans Tab" panose="020B0503020204020204" pitchFamily="34" charset="0"/>
              </a:defRPr>
            </a:lvl1pPr>
            <a:lvl2pPr>
              <a:lnSpc>
                <a:spcPct val="100000"/>
              </a:lnSpc>
              <a:defRPr sz="1200" b="0" i="0">
                <a:latin typeface="Oracle Sans Tab" panose="020B0503020204020204" pitchFamily="34" charset="0"/>
                <a:cs typeface="Oracle Sans Tab" panose="020B0503020204020204" pitchFamily="34" charset="0"/>
              </a:defRPr>
            </a:lvl2pPr>
          </a:lstStyle>
          <a:p>
            <a:pPr lvl="0"/>
            <a:r>
              <a:rPr lang="en-US"/>
              <a:t>Click to edit Master text styles</a:t>
            </a:r>
          </a:p>
          <a:p>
            <a:pPr lvl="1"/>
            <a:r>
              <a:rPr lang="en-US"/>
              <a:t>Second level</a:t>
            </a:r>
          </a:p>
        </p:txBody>
      </p:sp>
      <p:sp>
        <p:nvSpPr>
          <p:cNvPr id="4" name="Text Placeholder 21">
            <a:extLst>
              <a:ext uri="{FF2B5EF4-FFF2-40B4-BE49-F238E27FC236}">
                <a16:creationId xmlns:a16="http://schemas.microsoft.com/office/drawing/2014/main" id="{36B97647-97D2-408B-413C-E65D6A6051E5}"/>
              </a:ext>
            </a:extLst>
          </p:cNvPr>
          <p:cNvSpPr>
            <a:spLocks noGrp="1"/>
          </p:cNvSpPr>
          <p:nvPr>
            <p:ph type="body" sz="quarter" idx="14" hasCustomPrompt="1"/>
          </p:nvPr>
        </p:nvSpPr>
        <p:spPr>
          <a:xfrm>
            <a:off x="6739049" y="3922382"/>
            <a:ext cx="1590912" cy="614174"/>
          </a:xfrm>
          <a:prstGeom prst="rect">
            <a:avLst/>
          </a:prstGeom>
        </p:spPr>
        <p:txBody>
          <a:bodyPr lIns="0" tIns="0" rIns="0" bIns="0" anchor="b"/>
          <a:lstStyle>
            <a:lvl1pPr algn="l">
              <a:defRPr sz="3600" b="1" i="0">
                <a:solidFill>
                  <a:schemeClr val="tx1"/>
                </a:solidFill>
                <a:latin typeface="Oracle Sans Tab" panose="020B0503020204020204" pitchFamily="34" charset="0"/>
                <a:cs typeface="Oracle Sans Tab" panose="020B0503020204020204" pitchFamily="34" charset="0"/>
              </a:defRPr>
            </a:lvl1pPr>
          </a:lstStyle>
          <a:p>
            <a:pPr lvl="0"/>
            <a:r>
              <a:rPr lang="en-GB" dirty="0"/>
              <a:t>#Stat</a:t>
            </a:r>
            <a:endParaRPr lang="en-US" dirty="0"/>
          </a:p>
        </p:txBody>
      </p:sp>
      <p:sp>
        <p:nvSpPr>
          <p:cNvPr id="5" name="Text Placeholder 21">
            <a:extLst>
              <a:ext uri="{FF2B5EF4-FFF2-40B4-BE49-F238E27FC236}">
                <a16:creationId xmlns:a16="http://schemas.microsoft.com/office/drawing/2014/main" id="{3A3580F8-D690-3030-C6AC-4866E9825F61}"/>
              </a:ext>
            </a:extLst>
          </p:cNvPr>
          <p:cNvSpPr>
            <a:spLocks noGrp="1"/>
          </p:cNvSpPr>
          <p:nvPr>
            <p:ph type="body" sz="quarter" idx="30" hasCustomPrompt="1"/>
          </p:nvPr>
        </p:nvSpPr>
        <p:spPr>
          <a:xfrm>
            <a:off x="8448458" y="3933540"/>
            <a:ext cx="3237574" cy="603016"/>
          </a:xfrm>
          <a:prstGeom prst="rect">
            <a:avLst/>
          </a:prstGeom>
        </p:spPr>
        <p:txBody>
          <a:bodyPr lIns="0" tIns="0" rIns="0" bIns="0"/>
          <a:lstStyle>
            <a:lvl1pPr algn="l">
              <a:defRPr sz="1400" b="0" i="0">
                <a:solidFill>
                  <a:schemeClr val="tx1"/>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endParaRPr lang="en-US" dirty="0"/>
          </a:p>
        </p:txBody>
      </p:sp>
      <p:sp>
        <p:nvSpPr>
          <p:cNvPr id="7" name="Text Placeholder 21">
            <a:extLst>
              <a:ext uri="{FF2B5EF4-FFF2-40B4-BE49-F238E27FC236}">
                <a16:creationId xmlns:a16="http://schemas.microsoft.com/office/drawing/2014/main" id="{44C5C283-5935-B42C-7120-D243BA9A2913}"/>
              </a:ext>
            </a:extLst>
          </p:cNvPr>
          <p:cNvSpPr>
            <a:spLocks noGrp="1"/>
          </p:cNvSpPr>
          <p:nvPr>
            <p:ph type="body" sz="quarter" idx="31" hasCustomPrompt="1"/>
          </p:nvPr>
        </p:nvSpPr>
        <p:spPr>
          <a:xfrm>
            <a:off x="6739049" y="4734009"/>
            <a:ext cx="1590912" cy="614174"/>
          </a:xfrm>
          <a:prstGeom prst="rect">
            <a:avLst/>
          </a:prstGeom>
        </p:spPr>
        <p:txBody>
          <a:bodyPr lIns="0" tIns="0" rIns="0" bIns="0" anchor="b"/>
          <a:lstStyle>
            <a:lvl1pPr algn="l">
              <a:defRPr sz="3600" b="1" i="0">
                <a:solidFill>
                  <a:schemeClr val="tx1"/>
                </a:solidFill>
                <a:latin typeface="Oracle Sans Tab" panose="020B0503020204020204" pitchFamily="34" charset="0"/>
                <a:cs typeface="Oracle Sans Tab" panose="020B0503020204020204" pitchFamily="34" charset="0"/>
              </a:defRPr>
            </a:lvl1pPr>
          </a:lstStyle>
          <a:p>
            <a:pPr lvl="0"/>
            <a:r>
              <a:rPr lang="en-GB" dirty="0"/>
              <a:t>#Stat</a:t>
            </a:r>
            <a:endParaRPr lang="en-US" dirty="0"/>
          </a:p>
        </p:txBody>
      </p:sp>
      <p:sp>
        <p:nvSpPr>
          <p:cNvPr id="8" name="Text Placeholder 21">
            <a:extLst>
              <a:ext uri="{FF2B5EF4-FFF2-40B4-BE49-F238E27FC236}">
                <a16:creationId xmlns:a16="http://schemas.microsoft.com/office/drawing/2014/main" id="{099F2B36-E543-7114-2E12-7E05E41FD12F}"/>
              </a:ext>
            </a:extLst>
          </p:cNvPr>
          <p:cNvSpPr>
            <a:spLocks noGrp="1"/>
          </p:cNvSpPr>
          <p:nvPr>
            <p:ph type="body" sz="quarter" idx="48" hasCustomPrompt="1"/>
          </p:nvPr>
        </p:nvSpPr>
        <p:spPr>
          <a:xfrm>
            <a:off x="8448458" y="4745167"/>
            <a:ext cx="3237574" cy="603016"/>
          </a:xfrm>
          <a:prstGeom prst="rect">
            <a:avLst/>
          </a:prstGeom>
        </p:spPr>
        <p:txBody>
          <a:bodyPr lIns="0" tIns="0" rIns="0" bIns="0"/>
          <a:lstStyle>
            <a:lvl1pPr algn="l">
              <a:defRPr sz="1400" b="0" i="0">
                <a:solidFill>
                  <a:schemeClr val="tx1"/>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endParaRPr lang="en-US" dirty="0"/>
          </a:p>
        </p:txBody>
      </p:sp>
      <p:sp>
        <p:nvSpPr>
          <p:cNvPr id="9" name="Text Placeholder 21">
            <a:extLst>
              <a:ext uri="{FF2B5EF4-FFF2-40B4-BE49-F238E27FC236}">
                <a16:creationId xmlns:a16="http://schemas.microsoft.com/office/drawing/2014/main" id="{480E7235-27FC-1059-8FEC-3A55CCC728FE}"/>
              </a:ext>
            </a:extLst>
          </p:cNvPr>
          <p:cNvSpPr>
            <a:spLocks noGrp="1"/>
          </p:cNvSpPr>
          <p:nvPr>
            <p:ph type="body" sz="quarter" idx="33" hasCustomPrompt="1"/>
          </p:nvPr>
        </p:nvSpPr>
        <p:spPr>
          <a:xfrm>
            <a:off x="6739049" y="5546718"/>
            <a:ext cx="1590912" cy="614174"/>
          </a:xfrm>
          <a:prstGeom prst="rect">
            <a:avLst/>
          </a:prstGeom>
        </p:spPr>
        <p:txBody>
          <a:bodyPr lIns="0" tIns="0" rIns="0" bIns="0" anchor="b"/>
          <a:lstStyle>
            <a:lvl1pPr algn="l">
              <a:defRPr sz="3600" b="1" i="0">
                <a:solidFill>
                  <a:schemeClr val="tx1"/>
                </a:solidFill>
                <a:latin typeface="Oracle Sans Tab" panose="020B0503020204020204" pitchFamily="34" charset="0"/>
                <a:cs typeface="Oracle Sans Tab" panose="020B0503020204020204" pitchFamily="34" charset="0"/>
              </a:defRPr>
            </a:lvl1pPr>
          </a:lstStyle>
          <a:p>
            <a:pPr lvl="0"/>
            <a:r>
              <a:rPr lang="en-GB" dirty="0"/>
              <a:t>#Stat</a:t>
            </a:r>
            <a:endParaRPr lang="en-US" dirty="0"/>
          </a:p>
        </p:txBody>
      </p:sp>
      <p:sp>
        <p:nvSpPr>
          <p:cNvPr id="11" name="Text Placeholder 21">
            <a:extLst>
              <a:ext uri="{FF2B5EF4-FFF2-40B4-BE49-F238E27FC236}">
                <a16:creationId xmlns:a16="http://schemas.microsoft.com/office/drawing/2014/main" id="{360C9156-A92C-0F42-A924-D97D8BD8785F}"/>
              </a:ext>
            </a:extLst>
          </p:cNvPr>
          <p:cNvSpPr>
            <a:spLocks noGrp="1"/>
          </p:cNvSpPr>
          <p:nvPr>
            <p:ph type="body" sz="quarter" idx="34" hasCustomPrompt="1"/>
          </p:nvPr>
        </p:nvSpPr>
        <p:spPr>
          <a:xfrm>
            <a:off x="8448458" y="5557876"/>
            <a:ext cx="3237574" cy="603016"/>
          </a:xfrm>
          <a:prstGeom prst="rect">
            <a:avLst/>
          </a:prstGeom>
        </p:spPr>
        <p:txBody>
          <a:bodyPr lIns="0" tIns="0" rIns="0" bIns="0"/>
          <a:lstStyle>
            <a:lvl1pPr algn="l">
              <a:defRPr sz="1400" b="0" i="0">
                <a:solidFill>
                  <a:schemeClr val="tx1"/>
                </a:solidFill>
                <a:latin typeface="Oracle Sans Tab" panose="020B0503020204020204" pitchFamily="34" charset="0"/>
                <a:cs typeface="Oracle Sans Tab" panose="020B0503020204020204" pitchFamily="34" charset="0"/>
              </a:defRPr>
            </a:lvl1pPr>
          </a:lstStyle>
          <a:p>
            <a:pPr lvl="0"/>
            <a:r>
              <a:rPr lang="en-IN" dirty="0"/>
              <a:t>Lorem ipsum </a:t>
            </a:r>
            <a:r>
              <a:rPr lang="en-IN" dirty="0" err="1"/>
              <a:t>dolor</a:t>
            </a:r>
            <a:r>
              <a:rPr lang="en-IN" dirty="0"/>
              <a:t> sit </a:t>
            </a:r>
            <a:r>
              <a:rPr lang="en-IN" dirty="0" err="1"/>
              <a:t>amet</a:t>
            </a:r>
            <a:r>
              <a:rPr lang="en-IN" dirty="0"/>
              <a:t>, </a:t>
            </a:r>
            <a:r>
              <a:rPr lang="en-IN" dirty="0" err="1"/>
              <a:t>consectetur</a:t>
            </a:r>
            <a:r>
              <a:rPr lang="en-IN" dirty="0"/>
              <a:t> </a:t>
            </a:r>
            <a:r>
              <a:rPr lang="en-IN" dirty="0" err="1"/>
              <a:t>adipiscing</a:t>
            </a:r>
            <a:r>
              <a:rPr lang="en-IN" dirty="0"/>
              <a:t> </a:t>
            </a:r>
            <a:r>
              <a:rPr lang="en-IN" dirty="0" err="1"/>
              <a:t>elit</a:t>
            </a:r>
            <a:r>
              <a:rPr lang="en-IN" dirty="0"/>
              <a:t>, </a:t>
            </a:r>
            <a:r>
              <a:rPr lang="en-IN" dirty="0" err="1"/>
              <a:t>sed</a:t>
            </a:r>
            <a:r>
              <a:rPr lang="en-IN" dirty="0"/>
              <a:t> do </a:t>
            </a:r>
            <a:r>
              <a:rPr lang="en-IN" dirty="0" err="1"/>
              <a:t>eiusmod</a:t>
            </a:r>
            <a:r>
              <a:rPr lang="en-IN" dirty="0"/>
              <a:t> </a:t>
            </a:r>
            <a:r>
              <a:rPr lang="en-IN" dirty="0" err="1"/>
              <a:t>tempor</a:t>
            </a:r>
            <a:r>
              <a:rPr lang="en-IN" dirty="0"/>
              <a:t> </a:t>
            </a:r>
            <a:r>
              <a:rPr lang="en-IN" dirty="0" err="1"/>
              <a:t>incididunt</a:t>
            </a:r>
            <a:endParaRPr lang="en-US" dirty="0"/>
          </a:p>
        </p:txBody>
      </p:sp>
      <p:sp>
        <p:nvSpPr>
          <p:cNvPr id="12" name="Picture Placeholder 17">
            <a:extLst>
              <a:ext uri="{FF2B5EF4-FFF2-40B4-BE49-F238E27FC236}">
                <a16:creationId xmlns:a16="http://schemas.microsoft.com/office/drawing/2014/main" id="{37E1F626-6013-A11C-1493-E8B91C591978}"/>
              </a:ext>
            </a:extLst>
          </p:cNvPr>
          <p:cNvSpPr>
            <a:spLocks noGrp="1"/>
          </p:cNvSpPr>
          <p:nvPr>
            <p:ph type="pic" sz="quarter" idx="53" hasCustomPrompt="1"/>
          </p:nvPr>
        </p:nvSpPr>
        <p:spPr>
          <a:xfrm>
            <a:off x="6096000" y="0"/>
            <a:ext cx="6096000" cy="3428682"/>
          </a:xfrm>
          <a:solidFill>
            <a:srgbClr val="AEA8A2"/>
          </a:solidFill>
        </p:spPr>
        <p:txBody>
          <a:bodyPr lIns="72000" tIns="72000" rIns="0" anchor="ctr"/>
          <a:lstStyle>
            <a:lvl1pPr algn="ctr">
              <a:defRPr sz="1400" b="0" i="0">
                <a:solidFill>
                  <a:schemeClr val="tx1"/>
                </a:solidFill>
                <a:latin typeface="Oracle Sans Tab" panose="020B0503020204020204" pitchFamily="34" charset="0"/>
                <a:cs typeface="Oracle Sans Tab" panose="020B0503020204020204" pitchFamily="34" charset="0"/>
              </a:defRPr>
            </a:lvl1pPr>
          </a:lstStyle>
          <a:p>
            <a:r>
              <a:rPr lang="en-US" dirty="0"/>
              <a:t>Click to add photo or illustration</a:t>
            </a:r>
          </a:p>
          <a:p>
            <a:endParaRPr lang="en-US" dirty="0"/>
          </a:p>
          <a:p>
            <a:endParaRPr lang="en-US" dirty="0"/>
          </a:p>
          <a:p>
            <a:endParaRPr lang="en-US" dirty="0"/>
          </a:p>
        </p:txBody>
      </p:sp>
      <p:pic>
        <p:nvPicPr>
          <p:cNvPr id="6" name="OTag" descr="A small square in Oracle Red with the Oracle logo in the center in white">
            <a:extLst>
              <a:ext uri="{FF2B5EF4-FFF2-40B4-BE49-F238E27FC236}">
                <a16:creationId xmlns:a16="http://schemas.microsoft.com/office/drawing/2014/main" id="{4A795B6A-184C-84F8-9946-F2838D3CD838}"/>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pic>
        <p:nvPicPr>
          <p:cNvPr id="13" name="Graphic 12">
            <a:extLst>
              <a:ext uri="{FF2B5EF4-FFF2-40B4-BE49-F238E27FC236}">
                <a16:creationId xmlns:a16="http://schemas.microsoft.com/office/drawing/2014/main" id="{E4BAAA2A-9200-092B-2D2E-0CFD12C20F4E}"/>
              </a:ext>
            </a:extLst>
          </p:cNvPr>
          <p:cNvPicPr>
            <a:picLocks noChangeAspect="1"/>
          </p:cNvPicPr>
          <p:nvPr userDrawn="1"/>
        </p:nvPicPr>
        <p:blipFill>
          <a:blip>
            <a:extLst>
              <a:ext uri="{96DAC541-7B7A-43D3-8B79-37D633B846F1}">
                <asvg:svgBlip xmlns:asvg="http://schemas.microsoft.com/office/drawing/2016/SVG/main" r:embed="rId3"/>
              </a:ext>
            </a:extLst>
          </a:blip>
          <a:srcRect l="-9503" t="21585" b="15557"/>
          <a:stretch/>
        </p:blipFill>
        <p:spPr>
          <a:xfrm>
            <a:off x="8834980" y="3428681"/>
            <a:ext cx="3357020" cy="1284671"/>
          </a:xfrm>
          <a:prstGeom prst="rect">
            <a:avLst/>
          </a:prstGeom>
        </p:spPr>
      </p:pic>
      <p:sp>
        <p:nvSpPr>
          <p:cNvPr id="14" name="Text Placeholder 21">
            <a:extLst>
              <a:ext uri="{FF2B5EF4-FFF2-40B4-BE49-F238E27FC236}">
                <a16:creationId xmlns:a16="http://schemas.microsoft.com/office/drawing/2014/main" id="{714C8117-8874-4C52-FD47-896710854EA6}"/>
              </a:ext>
            </a:extLst>
          </p:cNvPr>
          <p:cNvSpPr>
            <a:spLocks noGrp="1"/>
          </p:cNvSpPr>
          <p:nvPr>
            <p:ph type="body" sz="quarter" idx="54" hasCustomPrompt="1"/>
          </p:nvPr>
        </p:nvSpPr>
        <p:spPr>
          <a:xfrm>
            <a:off x="768875" y="6104842"/>
            <a:ext cx="4762532" cy="274320"/>
          </a:xfrm>
          <a:prstGeom prst="rect">
            <a:avLst/>
          </a:prstGeom>
        </p:spPr>
        <p:txBody>
          <a:bodyPr lIns="0" tIns="0" rIns="0" bIns="0" anchor="ctr"/>
          <a:lstStyle>
            <a:lvl1pPr marL="0" indent="0" algn="l">
              <a:lnSpc>
                <a:spcPct val="100000"/>
              </a:lnSpc>
              <a:spcAft>
                <a:spcPts val="600"/>
              </a:spcAft>
              <a:buClr>
                <a:schemeClr val="tx1"/>
              </a:buClr>
              <a:buFont typeface="Arial" panose="020B0604020202020204" pitchFamily="34" charset="0"/>
              <a:buNone/>
              <a:tabLst/>
              <a:defRPr sz="1200" b="1" i="0">
                <a:solidFill>
                  <a:schemeClr val="tx1"/>
                </a:solidFill>
                <a:latin typeface="Oracle Sans Tab" panose="020B0503020204020204" pitchFamily="34" charset="0"/>
                <a:cs typeface="Oracle Sans Tab" panose="020B0503020204020204" pitchFamily="34" charset="0"/>
              </a:defRPr>
            </a:lvl1pPr>
          </a:lstStyle>
          <a:p>
            <a:pPr lvl="0"/>
            <a:r>
              <a:rPr lang="en-IN" dirty="0"/>
              <a:t>Call to action</a:t>
            </a:r>
            <a:endParaRPr lang="en-US" dirty="0"/>
          </a:p>
        </p:txBody>
      </p:sp>
    </p:spTree>
    <p:extLst>
      <p:ext uri="{BB962C8B-B14F-4D97-AF65-F5344CB8AC3E}">
        <p14:creationId xmlns:p14="http://schemas.microsoft.com/office/powerpoint/2010/main" val="35476534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Light - half color block">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C368C7-84E9-0B4D-0941-3C15D6866906}"/>
              </a:ext>
            </a:extLst>
          </p:cNvPr>
          <p:cNvSpPr/>
          <p:nvPr userDrawn="1"/>
        </p:nvSpPr>
        <p:spPr>
          <a:xfrm>
            <a:off x="0" y="-1"/>
            <a:ext cx="5943600" cy="6858000"/>
          </a:xfrm>
          <a:prstGeom prst="rect">
            <a:avLst/>
          </a:prstGeom>
          <a:solidFill>
            <a:srgbClr val="F1EF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B5018F-8341-A0A7-3798-BB6D386BF6AE}"/>
              </a:ext>
            </a:extLst>
          </p:cNvPr>
          <p:cNvSpPr>
            <a:spLocks noGrp="1"/>
          </p:cNvSpPr>
          <p:nvPr>
            <p:ph type="title"/>
          </p:nvPr>
        </p:nvSpPr>
        <p:spPr>
          <a:xfrm>
            <a:off x="768875" y="3017520"/>
            <a:ext cx="4595613" cy="822960"/>
          </a:xfrm>
        </p:spPr>
        <p:txBody>
          <a:bodyPr anchor="ct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a:t>Click to edit Master title style</a:t>
            </a:r>
            <a:endParaRPr lang="en-US" dirty="0"/>
          </a:p>
        </p:txBody>
      </p:sp>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207151508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Dark - half color block">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C368C7-84E9-0B4D-0941-3C15D6866906}"/>
              </a:ext>
            </a:extLst>
          </p:cNvPr>
          <p:cNvSpPr/>
          <p:nvPr userDrawn="1"/>
        </p:nvSpPr>
        <p:spPr>
          <a:xfrm>
            <a:off x="0" y="-1"/>
            <a:ext cx="5943600" cy="6858000"/>
          </a:xfrm>
          <a:prstGeom prst="rect">
            <a:avLst/>
          </a:prstGeom>
          <a:solidFill>
            <a:srgbClr val="1C20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B5018F-8341-A0A7-3798-BB6D386BF6AE}"/>
              </a:ext>
            </a:extLst>
          </p:cNvPr>
          <p:cNvSpPr>
            <a:spLocks noGrp="1"/>
          </p:cNvSpPr>
          <p:nvPr>
            <p:ph type="title"/>
          </p:nvPr>
        </p:nvSpPr>
        <p:spPr>
          <a:xfrm>
            <a:off x="768875" y="3017520"/>
            <a:ext cx="4595613" cy="822960"/>
          </a:xfrm>
        </p:spPr>
        <p:txBody>
          <a:bodyPr anchor="ctr"/>
          <a:lstStyle>
            <a:lvl1pPr>
              <a:lnSpc>
                <a:spcPct val="100000"/>
              </a:lnSpc>
              <a:defRPr b="1" i="0">
                <a:solidFill>
                  <a:schemeClr val="tx1"/>
                </a:solidFill>
                <a:latin typeface="Oracle Sans Tab" panose="020B0503020204020204" pitchFamily="34" charset="0"/>
                <a:cs typeface="Oracle Sans Tab" panose="020B0503020204020204" pitchFamily="34" charset="0"/>
              </a:defRPr>
            </a:lvl1pPr>
          </a:lstStyle>
          <a:p>
            <a:r>
              <a:rPr lang="en-US"/>
              <a:t>Click to edit Master title style</a:t>
            </a:r>
            <a:endParaRPr lang="en-US" dirty="0"/>
          </a:p>
        </p:txBody>
      </p:sp>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204967285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Light - Left middle title and sub ">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hasCustomPrompt="1"/>
          </p:nvPr>
        </p:nvSpPr>
        <p:spPr>
          <a:xfrm>
            <a:off x="761998" y="2471026"/>
            <a:ext cx="4846320" cy="822960"/>
          </a:xfrm>
        </p:spPr>
        <p:txBody>
          <a:bodyPr/>
          <a:lstStyle>
            <a:lvl1pPr algn="l">
              <a:defRPr sz="3200" b="1" i="0">
                <a:latin typeface="Oracle Sans Tab" panose="020B0503020204020204" pitchFamily="34" charset="0"/>
                <a:cs typeface="Oracle Sans Tab" panose="020B0503020204020204" pitchFamily="34" charset="0"/>
              </a:defRPr>
            </a:lvl1pPr>
          </a:lstStyle>
          <a:p>
            <a:r>
              <a:rPr lang="en-US" dirty="0"/>
              <a:t>Left aligned middle title. </a:t>
            </a:r>
            <a:br>
              <a:rPr lang="en-US" dirty="0"/>
            </a:br>
            <a:r>
              <a:rPr lang="en-US" dirty="0"/>
              <a:t>Add graphic to the right.</a:t>
            </a:r>
          </a:p>
        </p:txBody>
      </p:sp>
      <p:sp>
        <p:nvSpPr>
          <p:cNvPr id="10" name="Text Placeholder 21">
            <a:extLst>
              <a:ext uri="{FF2B5EF4-FFF2-40B4-BE49-F238E27FC236}">
                <a16:creationId xmlns:a16="http://schemas.microsoft.com/office/drawing/2014/main" id="{ADDF4B14-485E-2D9E-8017-8DBD76E5E0CC}"/>
              </a:ext>
            </a:extLst>
          </p:cNvPr>
          <p:cNvSpPr>
            <a:spLocks noGrp="1"/>
          </p:cNvSpPr>
          <p:nvPr>
            <p:ph type="body" sz="quarter" idx="24" hasCustomPrompt="1"/>
          </p:nvPr>
        </p:nvSpPr>
        <p:spPr>
          <a:xfrm>
            <a:off x="762000" y="3564014"/>
            <a:ext cx="4846320" cy="1228119"/>
          </a:xfrm>
          <a:prstGeom prst="rect">
            <a:avLst/>
          </a:prstGeom>
          <a:noFill/>
        </p:spPr>
        <p:txBody>
          <a:bodyPr lIns="0" tIns="0" rIns="0" bIns="0"/>
          <a:lstStyle>
            <a:lvl1pPr algn="l">
              <a:lnSpc>
                <a:spcPct val="100000"/>
              </a:lnSpc>
              <a:spcBef>
                <a:spcPts val="0"/>
              </a:spcBef>
              <a:spcAft>
                <a:spcPts val="400"/>
              </a:spcAft>
              <a:defRPr sz="2000" b="0" i="0">
                <a:solidFill>
                  <a:schemeClr val="tx1"/>
                </a:solidFill>
                <a:latin typeface="Oracle Sans" panose="020B0503020204020204" pitchFamily="34" charset="0"/>
                <a:cs typeface="Oracle Sans" panose="020B0503020204020204" pitchFamily="34" charset="0"/>
              </a:defRPr>
            </a:lvl1pPr>
          </a:lstStyle>
          <a:p>
            <a:pPr lvl="0"/>
            <a:r>
              <a:rPr lang="en-IN" dirty="0"/>
              <a:t>Left aligned middle subhead. </a:t>
            </a:r>
            <a:br>
              <a:rPr lang="en-IN" dirty="0"/>
            </a:br>
            <a:r>
              <a:rPr lang="en-IN" dirty="0"/>
              <a:t>Body copy goes here. To the right, add in custom graphics, technical diagrams or custom artwork. </a:t>
            </a:r>
            <a:endParaRPr lang="en-US" dirty="0"/>
          </a:p>
        </p:txBody>
      </p:sp>
      <p:sp>
        <p:nvSpPr>
          <p:cNvPr id="6" name="Slide Number Placeholder 5">
            <a:extLst>
              <a:ext uri="{FF2B5EF4-FFF2-40B4-BE49-F238E27FC236}">
                <a16:creationId xmlns:a16="http://schemas.microsoft.com/office/drawing/2014/main" id="{84999693-3FF6-AF8C-418A-B4D18A9362AE}"/>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Footer Placeholder 4">
            <a:extLst>
              <a:ext uri="{FF2B5EF4-FFF2-40B4-BE49-F238E27FC236}">
                <a16:creationId xmlns:a16="http://schemas.microsoft.com/office/drawing/2014/main" id="{9D8245F4-04A6-EC07-B56D-173581A230E4}"/>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9" name="Date Placeholder 3">
            <a:extLst>
              <a:ext uri="{FF2B5EF4-FFF2-40B4-BE49-F238E27FC236}">
                <a16:creationId xmlns:a16="http://schemas.microsoft.com/office/drawing/2014/main" id="{5408C619-4FDB-008C-C4DA-039963A5A61F}"/>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236504652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Dark - Left middle title and sub ">
    <p:bg>
      <p:bgRef idx="1001">
        <a:schemeClr val="bg1"/>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hasCustomPrompt="1"/>
          </p:nvPr>
        </p:nvSpPr>
        <p:spPr>
          <a:xfrm>
            <a:off x="762000" y="2471026"/>
            <a:ext cx="4846320" cy="822960"/>
          </a:xfrm>
        </p:spPr>
        <p:txBody>
          <a:bodyPr/>
          <a:lstStyle>
            <a:lvl1pPr>
              <a:defRPr sz="3200" b="1" i="0">
                <a:latin typeface="Oracle Sans Tab" panose="020B0503020204020204" pitchFamily="34" charset="0"/>
                <a:cs typeface="Oracle Sans Tab" panose="020B0503020204020204" pitchFamily="34" charset="0"/>
              </a:defRPr>
            </a:lvl1pPr>
          </a:lstStyle>
          <a:p>
            <a:r>
              <a:rPr lang="en-US" dirty="0"/>
              <a:t>Left aligned middle title. </a:t>
            </a:r>
            <a:br>
              <a:rPr lang="en-US" dirty="0"/>
            </a:br>
            <a:r>
              <a:rPr lang="en-US" dirty="0"/>
              <a:t>Add graphic to the right</a:t>
            </a:r>
          </a:p>
        </p:txBody>
      </p:sp>
      <p:sp>
        <p:nvSpPr>
          <p:cNvPr id="10" name="Text Placeholder 21">
            <a:extLst>
              <a:ext uri="{FF2B5EF4-FFF2-40B4-BE49-F238E27FC236}">
                <a16:creationId xmlns:a16="http://schemas.microsoft.com/office/drawing/2014/main" id="{ADDF4B14-485E-2D9E-8017-8DBD76E5E0CC}"/>
              </a:ext>
            </a:extLst>
          </p:cNvPr>
          <p:cNvSpPr>
            <a:spLocks noGrp="1"/>
          </p:cNvSpPr>
          <p:nvPr>
            <p:ph type="body" sz="quarter" idx="24" hasCustomPrompt="1"/>
          </p:nvPr>
        </p:nvSpPr>
        <p:spPr>
          <a:xfrm>
            <a:off x="762000" y="3564014"/>
            <a:ext cx="4846320" cy="1228119"/>
          </a:xfrm>
          <a:prstGeom prst="rect">
            <a:avLst/>
          </a:prstGeom>
          <a:noFill/>
        </p:spPr>
        <p:txBody>
          <a:bodyPr lIns="0" tIns="0" rIns="0" bIns="0"/>
          <a:lstStyle>
            <a:lvl1pPr algn="l">
              <a:lnSpc>
                <a:spcPct val="100000"/>
              </a:lnSpc>
              <a:spcBef>
                <a:spcPts val="0"/>
              </a:spcBef>
              <a:spcAft>
                <a:spcPts val="400"/>
              </a:spcAft>
              <a:defRPr sz="2000" b="0" i="0">
                <a:solidFill>
                  <a:schemeClr val="tx1"/>
                </a:solidFill>
                <a:latin typeface="Oracle Sans" panose="020B0503020204020204" pitchFamily="34" charset="0"/>
                <a:cs typeface="Oracle Sans" panose="020B0503020204020204" pitchFamily="34" charset="0"/>
              </a:defRPr>
            </a:lvl1pPr>
          </a:lstStyle>
          <a:p>
            <a:pPr lvl="0"/>
            <a:r>
              <a:rPr lang="en-IN" dirty="0"/>
              <a:t>Left aligned middle subhead. </a:t>
            </a:r>
            <a:br>
              <a:rPr lang="en-IN" dirty="0"/>
            </a:br>
            <a:r>
              <a:rPr lang="en-IN" dirty="0"/>
              <a:t>Body copy goes here. To the right, add in custom graphics, technical diagrams or custom artwork. </a:t>
            </a:r>
            <a:endParaRPr lang="en-US" dirty="0"/>
          </a:p>
        </p:txBody>
      </p:sp>
      <p:sp>
        <p:nvSpPr>
          <p:cNvPr id="6" name="Slide Number Placeholder 5">
            <a:extLst>
              <a:ext uri="{FF2B5EF4-FFF2-40B4-BE49-F238E27FC236}">
                <a16:creationId xmlns:a16="http://schemas.microsoft.com/office/drawing/2014/main" id="{84999693-3FF6-AF8C-418A-B4D18A9362AE}"/>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8" name="Footer Placeholder 4">
            <a:extLst>
              <a:ext uri="{FF2B5EF4-FFF2-40B4-BE49-F238E27FC236}">
                <a16:creationId xmlns:a16="http://schemas.microsoft.com/office/drawing/2014/main" id="{9D8245F4-04A6-EC07-B56D-173581A230E4}"/>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9" name="Date Placeholder 3">
            <a:extLst>
              <a:ext uri="{FF2B5EF4-FFF2-40B4-BE49-F238E27FC236}">
                <a16:creationId xmlns:a16="http://schemas.microsoft.com/office/drawing/2014/main" id="{5408C619-4FDB-008C-C4DA-039963A5A61F}"/>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114715862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Light - Left middle title">
    <p:bg>
      <p:bgRef idx="1001">
        <a:schemeClr val="bg2"/>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hasCustomPrompt="1"/>
          </p:nvPr>
        </p:nvSpPr>
        <p:spPr>
          <a:xfrm>
            <a:off x="762000" y="2298982"/>
            <a:ext cx="4846320" cy="2260036"/>
          </a:xfrm>
        </p:spPr>
        <p:txBody>
          <a:bodyPr anchor="ctr"/>
          <a:lstStyle>
            <a:lvl1pPr>
              <a:defRPr sz="3200" b="1" i="0">
                <a:latin typeface="Oracle Sans Tab" panose="020B0503020204020204" pitchFamily="34" charset="0"/>
                <a:cs typeface="Oracle Sans Tab" panose="020B0503020204020204" pitchFamily="34" charset="0"/>
              </a:defRPr>
            </a:lvl1pPr>
          </a:lstStyle>
          <a:p>
            <a:r>
              <a:rPr lang="en-US" dirty="0"/>
              <a:t>Left aligned middle title.</a:t>
            </a:r>
            <a:br>
              <a:rPr lang="en-US" dirty="0"/>
            </a:br>
            <a:r>
              <a:rPr lang="en-US" dirty="0"/>
              <a:t>Add custom graphics to the right.</a:t>
            </a:r>
          </a:p>
        </p:txBody>
      </p:sp>
      <p:sp>
        <p:nvSpPr>
          <p:cNvPr id="6" name="Slide Number Placeholder 5">
            <a:extLst>
              <a:ext uri="{FF2B5EF4-FFF2-40B4-BE49-F238E27FC236}">
                <a16:creationId xmlns:a16="http://schemas.microsoft.com/office/drawing/2014/main" id="{84999693-3FF6-AF8C-418A-B4D18A9362AE}"/>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8" name="Footer Placeholder 4">
            <a:extLst>
              <a:ext uri="{FF2B5EF4-FFF2-40B4-BE49-F238E27FC236}">
                <a16:creationId xmlns:a16="http://schemas.microsoft.com/office/drawing/2014/main" id="{9D8245F4-04A6-EC07-B56D-173581A230E4}"/>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9" name="Date Placeholder 3">
            <a:extLst>
              <a:ext uri="{FF2B5EF4-FFF2-40B4-BE49-F238E27FC236}">
                <a16:creationId xmlns:a16="http://schemas.microsoft.com/office/drawing/2014/main" id="{5408C619-4FDB-008C-C4DA-039963A5A61F}"/>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392108787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Dark - Left middle title">
    <p:bg>
      <p:bgRef idx="1001">
        <a:schemeClr val="bg1"/>
      </p:bgRef>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0F3D2B-DD8D-3718-AE06-7C8DDB64D815}"/>
              </a:ext>
            </a:extLst>
          </p:cNvPr>
          <p:cNvSpPr>
            <a:spLocks noGrp="1"/>
          </p:cNvSpPr>
          <p:nvPr>
            <p:ph type="title" hasCustomPrompt="1"/>
          </p:nvPr>
        </p:nvSpPr>
        <p:spPr>
          <a:xfrm>
            <a:off x="762000" y="2298982"/>
            <a:ext cx="4846320" cy="2260036"/>
          </a:xfrm>
        </p:spPr>
        <p:txBody>
          <a:bodyPr anchor="ctr"/>
          <a:lstStyle>
            <a:lvl1pPr>
              <a:defRPr sz="3200" b="1" i="0">
                <a:latin typeface="Oracle Sans Tab" panose="020B0503020204020204" pitchFamily="34" charset="0"/>
                <a:cs typeface="Oracle Sans Tab" panose="020B0503020204020204" pitchFamily="34" charset="0"/>
              </a:defRPr>
            </a:lvl1pPr>
          </a:lstStyle>
          <a:p>
            <a:r>
              <a:rPr lang="en-US" dirty="0"/>
              <a:t>Left aligned middle title. Add custom graphics to the right.</a:t>
            </a:r>
          </a:p>
        </p:txBody>
      </p:sp>
      <p:sp>
        <p:nvSpPr>
          <p:cNvPr id="6" name="Slide Number Placeholder 5">
            <a:extLst>
              <a:ext uri="{FF2B5EF4-FFF2-40B4-BE49-F238E27FC236}">
                <a16:creationId xmlns:a16="http://schemas.microsoft.com/office/drawing/2014/main" id="{84999693-3FF6-AF8C-418A-B4D18A9362AE}"/>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8" name="Footer Placeholder 4">
            <a:extLst>
              <a:ext uri="{FF2B5EF4-FFF2-40B4-BE49-F238E27FC236}">
                <a16:creationId xmlns:a16="http://schemas.microsoft.com/office/drawing/2014/main" id="{9D8245F4-04A6-EC07-B56D-173581A230E4}"/>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9" name="Date Placeholder 3">
            <a:extLst>
              <a:ext uri="{FF2B5EF4-FFF2-40B4-BE49-F238E27FC236}">
                <a16:creationId xmlns:a16="http://schemas.microsoft.com/office/drawing/2014/main" id="{5408C619-4FDB-008C-C4DA-039963A5A61F}"/>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6251811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Dark-AbstractBG-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166621019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Dark-AbstractBG-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AEA8A2"/>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AEA8A2"/>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AEA8A2"/>
                </a:solidFill>
              </a:defRPr>
            </a:lvl1pPr>
          </a:lstStyle>
          <a:p>
            <a:r>
              <a:rPr lang="en-US"/>
              <a:t>[Date]</a:t>
            </a:r>
            <a:endParaRPr lang="en-US" dirty="0"/>
          </a:p>
        </p:txBody>
      </p:sp>
    </p:spTree>
    <p:extLst>
      <p:ext uri="{BB962C8B-B14F-4D97-AF65-F5344CB8AC3E}">
        <p14:creationId xmlns:p14="http://schemas.microsoft.com/office/powerpoint/2010/main" val="41865918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Light-AbstractBG-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426178371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Light-AbstractBG-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BBB52B87-4D2F-759F-F825-1D8452D5364F}"/>
              </a:ext>
            </a:extLst>
          </p:cNvPr>
          <p:cNvSpPr>
            <a:spLocks noGrp="1"/>
          </p:cNvSpPr>
          <p:nvPr>
            <p:ph type="sldNum" sz="quarter" idx="40"/>
          </p:nvPr>
        </p:nvSpPr>
        <p:spPr>
          <a:xfrm>
            <a:off x="762000" y="6423660"/>
            <a:ext cx="365760" cy="365760"/>
          </a:xfrm>
        </p:spPr>
        <p:txBody>
          <a:bodyPr/>
          <a:lstStyle>
            <a:lvl1pPr>
              <a:defRPr>
                <a:solidFill>
                  <a:srgbClr val="514C47"/>
                </a:solidFill>
              </a:defRPr>
            </a:lvl1pPr>
          </a:lstStyle>
          <a:p>
            <a:fld id="{345D60D9-5372-5F40-9443-0F9AE5BDC3C8}" type="slidenum">
              <a:rPr lang="en-US" smtClean="0"/>
              <a:pPr/>
              <a:t>‹#›</a:t>
            </a:fld>
            <a:endParaRPr lang="en-US" dirty="0"/>
          </a:p>
        </p:txBody>
      </p:sp>
      <p:sp>
        <p:nvSpPr>
          <p:cNvPr id="5" name="Footer Placeholder 4">
            <a:extLst>
              <a:ext uri="{FF2B5EF4-FFF2-40B4-BE49-F238E27FC236}">
                <a16:creationId xmlns:a16="http://schemas.microsoft.com/office/drawing/2014/main" id="{911B1AB9-997E-5411-2C56-8A3EC02DD499}"/>
              </a:ext>
            </a:extLst>
          </p:cNvPr>
          <p:cNvSpPr>
            <a:spLocks noGrp="1"/>
          </p:cNvSpPr>
          <p:nvPr>
            <p:ph type="ftr" sz="quarter" idx="39"/>
          </p:nvPr>
        </p:nvSpPr>
        <p:spPr>
          <a:xfrm>
            <a:off x="1127759" y="6423978"/>
            <a:ext cx="5745379" cy="365125"/>
          </a:xfrm>
        </p:spPr>
        <p:txBody>
          <a:bodyPr/>
          <a:lstStyle>
            <a:lvl1pPr>
              <a:defRPr>
                <a:solidFill>
                  <a:srgbClr val="514C47"/>
                </a:solidFill>
              </a:defRPr>
            </a:lvl1pPr>
          </a:lstStyle>
          <a:p>
            <a:r>
              <a:rPr lang="en-US"/>
              <a:t>Copyright © 2026, Oracle and/or its affiliates |  Confidential: Internal/Restricted/Highly Restricted</a:t>
            </a:r>
            <a:endParaRPr lang="en-US" dirty="0"/>
          </a:p>
        </p:txBody>
      </p:sp>
      <p:sp>
        <p:nvSpPr>
          <p:cNvPr id="6" name="Date Placeholder 3">
            <a:extLst>
              <a:ext uri="{FF2B5EF4-FFF2-40B4-BE49-F238E27FC236}">
                <a16:creationId xmlns:a16="http://schemas.microsoft.com/office/drawing/2014/main" id="{434C0960-AEC7-0B85-1E58-B54E51F0ECD4}"/>
              </a:ext>
            </a:extLst>
          </p:cNvPr>
          <p:cNvSpPr>
            <a:spLocks noGrp="1"/>
          </p:cNvSpPr>
          <p:nvPr>
            <p:ph type="dt" sz="half" idx="41"/>
          </p:nvPr>
        </p:nvSpPr>
        <p:spPr>
          <a:xfrm>
            <a:off x="6873138" y="6425604"/>
            <a:ext cx="2743200" cy="363500"/>
          </a:xfrm>
        </p:spPr>
        <p:txBody>
          <a:bodyPr/>
          <a:lstStyle>
            <a:lvl1pPr>
              <a:defRPr>
                <a:solidFill>
                  <a:srgbClr val="514C47"/>
                </a:solidFill>
              </a:defRPr>
            </a:lvl1pPr>
          </a:lstStyle>
          <a:p>
            <a:r>
              <a:rPr lang="en-US"/>
              <a:t>[Date]</a:t>
            </a:r>
            <a:endParaRPr lang="en-US" dirty="0"/>
          </a:p>
        </p:txBody>
      </p:sp>
    </p:spTree>
    <p:extLst>
      <p:ext uri="{BB962C8B-B14F-4D97-AF65-F5344CB8AC3E}">
        <p14:creationId xmlns:p14="http://schemas.microsoft.com/office/powerpoint/2010/main" val="98622456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Light - Closing Slide">
    <p:bg>
      <p:bgRef idx="1001">
        <a:schemeClr val="bg2"/>
      </p:bgRef>
    </p:bg>
    <p:spTree>
      <p:nvGrpSpPr>
        <p:cNvPr id="1" name=""/>
        <p:cNvGrpSpPr/>
        <p:nvPr/>
      </p:nvGrpSpPr>
      <p:grpSpPr>
        <a:xfrm>
          <a:off x="0" y="0"/>
          <a:ext cx="0" cy="0"/>
          <a:chOff x="0" y="0"/>
          <a:chExt cx="0" cy="0"/>
        </a:xfrm>
      </p:grpSpPr>
      <p:pic>
        <p:nvPicPr>
          <p:cNvPr id="2" name="Oracle Logo" descr="Oracle Logo">
            <a:extLst>
              <a:ext uri="{FF2B5EF4-FFF2-40B4-BE49-F238E27FC236}">
                <a16:creationId xmlns:a16="http://schemas.microsoft.com/office/drawing/2014/main" id="{65E5B106-857C-3950-B28D-EF7037F2162A}"/>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bwMode="invGray">
          <a:xfrm>
            <a:off x="4043835" y="2998299"/>
            <a:ext cx="4104330" cy="861403"/>
          </a:xfrm>
          <a:prstGeom prst="rect">
            <a:avLst/>
          </a:prstGeom>
        </p:spPr>
      </p:pic>
    </p:spTree>
    <p:extLst>
      <p:ext uri="{BB962C8B-B14F-4D97-AF65-F5344CB8AC3E}">
        <p14:creationId xmlns:p14="http://schemas.microsoft.com/office/powerpoint/2010/main" val="166431251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Dark - Closing Slide">
    <p:bg>
      <p:bgRef idx="1001">
        <a:schemeClr val="bg2"/>
      </p:bgRef>
    </p:bg>
    <p:spTree>
      <p:nvGrpSpPr>
        <p:cNvPr id="1" name=""/>
        <p:cNvGrpSpPr/>
        <p:nvPr/>
      </p:nvGrpSpPr>
      <p:grpSpPr>
        <a:xfrm>
          <a:off x="0" y="0"/>
          <a:ext cx="0" cy="0"/>
          <a:chOff x="0" y="0"/>
          <a:chExt cx="0" cy="0"/>
        </a:xfrm>
      </p:grpSpPr>
      <p:pic>
        <p:nvPicPr>
          <p:cNvPr id="4" name="Oracle Logo" descr="Oracle Logo">
            <a:extLst>
              <a:ext uri="{FF2B5EF4-FFF2-40B4-BE49-F238E27FC236}">
                <a16:creationId xmlns:a16="http://schemas.microsoft.com/office/drawing/2014/main" id="{11C3E469-1A28-4EAE-BB94-ADAB90F021AE}"/>
              </a:ext>
            </a:extLst>
          </p:cNvPr>
          <p:cNvPicPr>
            <a:picLocks noChangeAspect="1"/>
          </p:cNvPicPr>
          <p:nvPr userDrawn="1"/>
        </p:nvPicPr>
        <p:blipFill>
          <a:blip>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p:blipFill>
        <p:spPr bwMode="invGray">
          <a:xfrm>
            <a:off x="4043835" y="2998299"/>
            <a:ext cx="4104330" cy="861403"/>
          </a:xfrm>
          <a:prstGeom prst="rect">
            <a:avLst/>
          </a:prstGeom>
        </p:spPr>
      </p:pic>
    </p:spTree>
    <p:extLst>
      <p:ext uri="{BB962C8B-B14F-4D97-AF65-F5344CB8AC3E}">
        <p14:creationId xmlns:p14="http://schemas.microsoft.com/office/powerpoint/2010/main" val="5135231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preserve="1">
  <p:cSld name="STOP">
    <p:bg>
      <p:bgPr>
        <a:solidFill>
          <a:srgbClr val="C74634"/>
        </a:solidFill>
        <a:effectLst/>
      </p:bgPr>
    </p:bg>
    <p:spTree>
      <p:nvGrpSpPr>
        <p:cNvPr id="1" name=""/>
        <p:cNvGrpSpPr/>
        <p:nvPr/>
      </p:nvGrpSpPr>
      <p:grpSpPr>
        <a:xfrm>
          <a:off x="0" y="0"/>
          <a:ext cx="0" cy="0"/>
          <a:chOff x="0" y="0"/>
          <a:chExt cx="0" cy="0"/>
        </a:xfrm>
      </p:grpSpPr>
      <p:grpSp>
        <p:nvGrpSpPr>
          <p:cNvPr id="6" name="Group 4" descr="An image of a hand with an X on it indicating stop">
            <a:extLst>
              <a:ext uri="{FF2B5EF4-FFF2-40B4-BE49-F238E27FC236}">
                <a16:creationId xmlns:a16="http://schemas.microsoft.com/office/drawing/2014/main" id="{AC301DFA-236B-43E0-F195-C886E29BCFA8}"/>
              </a:ext>
            </a:extLst>
          </p:cNvPr>
          <p:cNvGrpSpPr>
            <a:grpSpLocks noChangeAspect="1"/>
          </p:cNvGrpSpPr>
          <p:nvPr userDrawn="1"/>
        </p:nvGrpSpPr>
        <p:grpSpPr bwMode="auto">
          <a:xfrm>
            <a:off x="1706928" y="2759469"/>
            <a:ext cx="1112546" cy="1096345"/>
            <a:chOff x="1040" y="1809"/>
            <a:chExt cx="618" cy="609"/>
          </a:xfrm>
          <a:solidFill>
            <a:schemeClr val="tx1"/>
          </a:solidFill>
        </p:grpSpPr>
        <p:sp>
          <p:nvSpPr>
            <p:cNvPr id="7" name="Freeform 5">
              <a:extLst>
                <a:ext uri="{FF2B5EF4-FFF2-40B4-BE49-F238E27FC236}">
                  <a16:creationId xmlns:a16="http://schemas.microsoft.com/office/drawing/2014/main" id="{8D479378-DEC7-2ADF-53B1-0BD27B66492B}"/>
                </a:ext>
              </a:extLst>
            </p:cNvPr>
            <p:cNvSpPr>
              <a:spLocks noChangeArrowheads="1"/>
            </p:cNvSpPr>
            <p:nvPr/>
          </p:nvSpPr>
          <p:spPr bwMode="auto">
            <a:xfrm>
              <a:off x="1035" y="2123"/>
              <a:ext cx="358" cy="292"/>
            </a:xfrm>
            <a:custGeom>
              <a:avLst/>
              <a:gdLst>
                <a:gd name="T0" fmla="*/ 88 w 1583"/>
                <a:gd name="T1" fmla="*/ 402 h 1292"/>
                <a:gd name="T2" fmla="*/ 167 w 1583"/>
                <a:gd name="T3" fmla="*/ 464 h 1292"/>
                <a:gd name="T4" fmla="*/ 215 w 1583"/>
                <a:gd name="T5" fmla="*/ 521 h 1292"/>
                <a:gd name="T6" fmla="*/ 412 w 1583"/>
                <a:gd name="T7" fmla="*/ 856 h 1292"/>
                <a:gd name="T8" fmla="*/ 1174 w 1583"/>
                <a:gd name="T9" fmla="*/ 1291 h 1292"/>
                <a:gd name="T10" fmla="*/ 1511 w 1583"/>
                <a:gd name="T11" fmla="*/ 1291 h 1292"/>
                <a:gd name="T12" fmla="*/ 1582 w 1583"/>
                <a:gd name="T13" fmla="*/ 1220 h 1292"/>
                <a:gd name="T14" fmla="*/ 1511 w 1583"/>
                <a:gd name="T15" fmla="*/ 1150 h 1292"/>
                <a:gd name="T16" fmla="*/ 1174 w 1583"/>
                <a:gd name="T17" fmla="*/ 1150 h 1292"/>
                <a:gd name="T18" fmla="*/ 534 w 1583"/>
                <a:gd name="T19" fmla="*/ 783 h 1292"/>
                <a:gd name="T20" fmla="*/ 336 w 1583"/>
                <a:gd name="T21" fmla="*/ 447 h 1292"/>
                <a:gd name="T22" fmla="*/ 252 w 1583"/>
                <a:gd name="T23" fmla="*/ 351 h 1292"/>
                <a:gd name="T24" fmla="*/ 173 w 1583"/>
                <a:gd name="T25" fmla="*/ 290 h 1292"/>
                <a:gd name="T26" fmla="*/ 167 w 1583"/>
                <a:gd name="T27" fmla="*/ 234 h 1292"/>
                <a:gd name="T28" fmla="*/ 167 w 1583"/>
                <a:gd name="T29" fmla="*/ 231 h 1292"/>
                <a:gd name="T30" fmla="*/ 421 w 1583"/>
                <a:gd name="T31" fmla="*/ 214 h 1292"/>
                <a:gd name="T32" fmla="*/ 426 w 1583"/>
                <a:gd name="T33" fmla="*/ 220 h 1292"/>
                <a:gd name="T34" fmla="*/ 785 w 1583"/>
                <a:gd name="T35" fmla="*/ 614 h 1292"/>
                <a:gd name="T36" fmla="*/ 883 w 1583"/>
                <a:gd name="T37" fmla="*/ 614 h 1292"/>
                <a:gd name="T38" fmla="*/ 889 w 1583"/>
                <a:gd name="T39" fmla="*/ 518 h 1292"/>
                <a:gd name="T40" fmla="*/ 528 w 1583"/>
                <a:gd name="T41" fmla="*/ 124 h 1292"/>
                <a:gd name="T42" fmla="*/ 525 w 1583"/>
                <a:gd name="T43" fmla="*/ 121 h 1292"/>
                <a:gd name="T44" fmla="*/ 74 w 1583"/>
                <a:gd name="T45" fmla="*/ 132 h 1292"/>
                <a:gd name="T46" fmla="*/ 65 w 1583"/>
                <a:gd name="T47" fmla="*/ 141 h 1292"/>
                <a:gd name="T48" fmla="*/ 85 w 1583"/>
                <a:gd name="T49" fmla="*/ 397 h 1292"/>
                <a:gd name="T50" fmla="*/ 88 w 1583"/>
                <a:gd name="T51" fmla="*/ 402 h 1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83" h="1292">
                  <a:moveTo>
                    <a:pt x="88" y="402"/>
                  </a:moveTo>
                  <a:lnTo>
                    <a:pt x="167" y="464"/>
                  </a:lnTo>
                  <a:cubicBezTo>
                    <a:pt x="187" y="481"/>
                    <a:pt x="204" y="498"/>
                    <a:pt x="215" y="521"/>
                  </a:cubicBezTo>
                  <a:lnTo>
                    <a:pt x="412" y="856"/>
                  </a:lnTo>
                  <a:cubicBezTo>
                    <a:pt x="570" y="1127"/>
                    <a:pt x="861" y="1291"/>
                    <a:pt x="1174" y="1291"/>
                  </a:cubicBezTo>
                  <a:lnTo>
                    <a:pt x="1511" y="1291"/>
                  </a:lnTo>
                  <a:cubicBezTo>
                    <a:pt x="1551" y="1291"/>
                    <a:pt x="1582" y="1260"/>
                    <a:pt x="1582" y="1220"/>
                  </a:cubicBezTo>
                  <a:cubicBezTo>
                    <a:pt x="1582" y="1181"/>
                    <a:pt x="1551" y="1150"/>
                    <a:pt x="1511" y="1150"/>
                  </a:cubicBezTo>
                  <a:lnTo>
                    <a:pt x="1174" y="1150"/>
                  </a:lnTo>
                  <a:cubicBezTo>
                    <a:pt x="912" y="1150"/>
                    <a:pt x="666" y="1009"/>
                    <a:pt x="534" y="783"/>
                  </a:cubicBezTo>
                  <a:lnTo>
                    <a:pt x="336" y="447"/>
                  </a:lnTo>
                  <a:cubicBezTo>
                    <a:pt x="314" y="411"/>
                    <a:pt x="285" y="380"/>
                    <a:pt x="252" y="351"/>
                  </a:cubicBezTo>
                  <a:lnTo>
                    <a:pt x="173" y="290"/>
                  </a:lnTo>
                  <a:cubicBezTo>
                    <a:pt x="156" y="276"/>
                    <a:pt x="153" y="251"/>
                    <a:pt x="167" y="234"/>
                  </a:cubicBezTo>
                  <a:cubicBezTo>
                    <a:pt x="167" y="234"/>
                    <a:pt x="167" y="234"/>
                    <a:pt x="167" y="231"/>
                  </a:cubicBezTo>
                  <a:cubicBezTo>
                    <a:pt x="232" y="158"/>
                    <a:pt x="345" y="149"/>
                    <a:pt x="421" y="214"/>
                  </a:cubicBezTo>
                  <a:cubicBezTo>
                    <a:pt x="424" y="217"/>
                    <a:pt x="424" y="217"/>
                    <a:pt x="426" y="220"/>
                  </a:cubicBezTo>
                  <a:lnTo>
                    <a:pt x="785" y="614"/>
                  </a:lnTo>
                  <a:cubicBezTo>
                    <a:pt x="813" y="642"/>
                    <a:pt x="855" y="642"/>
                    <a:pt x="883" y="614"/>
                  </a:cubicBezTo>
                  <a:cubicBezTo>
                    <a:pt x="909" y="588"/>
                    <a:pt x="912" y="546"/>
                    <a:pt x="889" y="518"/>
                  </a:cubicBezTo>
                  <a:lnTo>
                    <a:pt x="528" y="124"/>
                  </a:lnTo>
                  <a:lnTo>
                    <a:pt x="525" y="121"/>
                  </a:lnTo>
                  <a:cubicBezTo>
                    <a:pt x="398" y="0"/>
                    <a:pt x="195" y="3"/>
                    <a:pt x="74" y="132"/>
                  </a:cubicBezTo>
                  <a:cubicBezTo>
                    <a:pt x="71" y="135"/>
                    <a:pt x="68" y="138"/>
                    <a:pt x="65" y="141"/>
                  </a:cubicBezTo>
                  <a:cubicBezTo>
                    <a:pt x="0" y="217"/>
                    <a:pt x="9" y="332"/>
                    <a:pt x="85" y="397"/>
                  </a:cubicBezTo>
                  <a:cubicBezTo>
                    <a:pt x="82" y="397"/>
                    <a:pt x="85" y="399"/>
                    <a:pt x="88" y="40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dirty="0"/>
            </a:p>
          </p:txBody>
        </p:sp>
        <p:sp>
          <p:nvSpPr>
            <p:cNvPr id="8" name="Freeform 6">
              <a:extLst>
                <a:ext uri="{FF2B5EF4-FFF2-40B4-BE49-F238E27FC236}">
                  <a16:creationId xmlns:a16="http://schemas.microsoft.com/office/drawing/2014/main" id="{21479569-80A4-2098-1ABC-98C920F1FCDA}"/>
                </a:ext>
              </a:extLst>
            </p:cNvPr>
            <p:cNvSpPr>
              <a:spLocks noChangeArrowheads="1"/>
            </p:cNvSpPr>
            <p:nvPr/>
          </p:nvSpPr>
          <p:spPr bwMode="auto">
            <a:xfrm>
              <a:off x="1196" y="1808"/>
              <a:ext cx="347" cy="361"/>
            </a:xfrm>
            <a:custGeom>
              <a:avLst/>
              <a:gdLst>
                <a:gd name="T0" fmla="*/ 958 w 1534"/>
                <a:gd name="T1" fmla="*/ 222 h 1595"/>
                <a:gd name="T2" fmla="*/ 853 w 1534"/>
                <a:gd name="T3" fmla="*/ 245 h 1595"/>
                <a:gd name="T4" fmla="*/ 598 w 1534"/>
                <a:gd name="T5" fmla="*/ 5 h 1595"/>
                <a:gd name="T6" fmla="*/ 358 w 1534"/>
                <a:gd name="T7" fmla="*/ 231 h 1595"/>
                <a:gd name="T8" fmla="*/ 25 w 1534"/>
                <a:gd name="T9" fmla="*/ 341 h 1595"/>
                <a:gd name="T10" fmla="*/ 0 w 1534"/>
                <a:gd name="T11" fmla="*/ 454 h 1595"/>
                <a:gd name="T12" fmla="*/ 0 w 1534"/>
                <a:gd name="T13" fmla="*/ 1523 h 1595"/>
                <a:gd name="T14" fmla="*/ 70 w 1534"/>
                <a:gd name="T15" fmla="*/ 1594 h 1595"/>
                <a:gd name="T16" fmla="*/ 141 w 1534"/>
                <a:gd name="T17" fmla="*/ 1523 h 1595"/>
                <a:gd name="T18" fmla="*/ 141 w 1534"/>
                <a:gd name="T19" fmla="*/ 457 h 1595"/>
                <a:gd name="T20" fmla="*/ 248 w 1534"/>
                <a:gd name="T21" fmla="*/ 349 h 1595"/>
                <a:gd name="T22" fmla="*/ 355 w 1534"/>
                <a:gd name="T23" fmla="*/ 457 h 1595"/>
                <a:gd name="T24" fmla="*/ 355 w 1534"/>
                <a:gd name="T25" fmla="*/ 457 h 1595"/>
                <a:gd name="T26" fmla="*/ 355 w 1534"/>
                <a:gd name="T27" fmla="*/ 1227 h 1595"/>
                <a:gd name="T28" fmla="*/ 425 w 1534"/>
                <a:gd name="T29" fmla="*/ 1297 h 1595"/>
                <a:gd name="T30" fmla="*/ 496 w 1534"/>
                <a:gd name="T31" fmla="*/ 1227 h 1595"/>
                <a:gd name="T32" fmla="*/ 496 w 1534"/>
                <a:gd name="T33" fmla="*/ 259 h 1595"/>
                <a:gd name="T34" fmla="*/ 603 w 1534"/>
                <a:gd name="T35" fmla="*/ 152 h 1595"/>
                <a:gd name="T36" fmla="*/ 709 w 1534"/>
                <a:gd name="T37" fmla="*/ 259 h 1595"/>
                <a:gd name="T38" fmla="*/ 709 w 1534"/>
                <a:gd name="T39" fmla="*/ 259 h 1595"/>
                <a:gd name="T40" fmla="*/ 709 w 1534"/>
                <a:gd name="T41" fmla="*/ 1224 h 1595"/>
                <a:gd name="T42" fmla="*/ 780 w 1534"/>
                <a:gd name="T43" fmla="*/ 1295 h 1595"/>
                <a:gd name="T44" fmla="*/ 850 w 1534"/>
                <a:gd name="T45" fmla="*/ 1224 h 1595"/>
                <a:gd name="T46" fmla="*/ 850 w 1534"/>
                <a:gd name="T47" fmla="*/ 468 h 1595"/>
                <a:gd name="T48" fmla="*/ 955 w 1534"/>
                <a:gd name="T49" fmla="*/ 364 h 1595"/>
                <a:gd name="T50" fmla="*/ 1059 w 1534"/>
                <a:gd name="T51" fmla="*/ 468 h 1595"/>
                <a:gd name="T52" fmla="*/ 1059 w 1534"/>
                <a:gd name="T53" fmla="*/ 1241 h 1595"/>
                <a:gd name="T54" fmla="*/ 1130 w 1534"/>
                <a:gd name="T55" fmla="*/ 1312 h 1595"/>
                <a:gd name="T56" fmla="*/ 1200 w 1534"/>
                <a:gd name="T57" fmla="*/ 1241 h 1595"/>
                <a:gd name="T58" fmla="*/ 1200 w 1534"/>
                <a:gd name="T59" fmla="*/ 694 h 1595"/>
                <a:gd name="T60" fmla="*/ 1296 w 1534"/>
                <a:gd name="T61" fmla="*/ 598 h 1595"/>
                <a:gd name="T62" fmla="*/ 1392 w 1534"/>
                <a:gd name="T63" fmla="*/ 694 h 1595"/>
                <a:gd name="T64" fmla="*/ 1392 w 1534"/>
                <a:gd name="T65" fmla="*/ 1328 h 1595"/>
                <a:gd name="T66" fmla="*/ 1463 w 1534"/>
                <a:gd name="T67" fmla="*/ 1399 h 1595"/>
                <a:gd name="T68" fmla="*/ 1533 w 1534"/>
                <a:gd name="T69" fmla="*/ 1328 h 1595"/>
                <a:gd name="T70" fmla="*/ 1533 w 1534"/>
                <a:gd name="T71" fmla="*/ 694 h 1595"/>
                <a:gd name="T72" fmla="*/ 1296 w 1534"/>
                <a:gd name="T73" fmla="*/ 459 h 1595"/>
                <a:gd name="T74" fmla="*/ 1203 w 1534"/>
                <a:gd name="T75" fmla="*/ 479 h 1595"/>
                <a:gd name="T76" fmla="*/ 1203 w 1534"/>
                <a:gd name="T77" fmla="*/ 468 h 1595"/>
                <a:gd name="T78" fmla="*/ 958 w 1534"/>
                <a:gd name="T79" fmla="*/ 222 h 1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34" h="1595">
                  <a:moveTo>
                    <a:pt x="958" y="222"/>
                  </a:moveTo>
                  <a:cubicBezTo>
                    <a:pt x="921" y="222"/>
                    <a:pt x="887" y="231"/>
                    <a:pt x="853" y="245"/>
                  </a:cubicBezTo>
                  <a:cubicBezTo>
                    <a:pt x="848" y="107"/>
                    <a:pt x="735" y="0"/>
                    <a:pt x="598" y="5"/>
                  </a:cubicBezTo>
                  <a:cubicBezTo>
                    <a:pt x="473" y="11"/>
                    <a:pt x="369" y="107"/>
                    <a:pt x="358" y="231"/>
                  </a:cubicBezTo>
                  <a:cubicBezTo>
                    <a:pt x="236" y="169"/>
                    <a:pt x="87" y="220"/>
                    <a:pt x="25" y="341"/>
                  </a:cubicBezTo>
                  <a:cubicBezTo>
                    <a:pt x="8" y="375"/>
                    <a:pt x="0" y="414"/>
                    <a:pt x="0" y="454"/>
                  </a:cubicBezTo>
                  <a:lnTo>
                    <a:pt x="0" y="1523"/>
                  </a:lnTo>
                  <a:cubicBezTo>
                    <a:pt x="0" y="1563"/>
                    <a:pt x="30" y="1594"/>
                    <a:pt x="70" y="1594"/>
                  </a:cubicBezTo>
                  <a:cubicBezTo>
                    <a:pt x="109" y="1594"/>
                    <a:pt x="141" y="1563"/>
                    <a:pt x="141" y="1523"/>
                  </a:cubicBezTo>
                  <a:lnTo>
                    <a:pt x="141" y="457"/>
                  </a:lnTo>
                  <a:cubicBezTo>
                    <a:pt x="141" y="397"/>
                    <a:pt x="189" y="349"/>
                    <a:pt x="248" y="349"/>
                  </a:cubicBezTo>
                  <a:cubicBezTo>
                    <a:pt x="307" y="349"/>
                    <a:pt x="355" y="397"/>
                    <a:pt x="355" y="457"/>
                  </a:cubicBezTo>
                  <a:lnTo>
                    <a:pt x="355" y="457"/>
                  </a:lnTo>
                  <a:lnTo>
                    <a:pt x="355" y="1227"/>
                  </a:lnTo>
                  <a:cubicBezTo>
                    <a:pt x="355" y="1266"/>
                    <a:pt x="385" y="1297"/>
                    <a:pt x="425" y="1297"/>
                  </a:cubicBezTo>
                  <a:cubicBezTo>
                    <a:pt x="464" y="1297"/>
                    <a:pt x="496" y="1266"/>
                    <a:pt x="496" y="1227"/>
                  </a:cubicBezTo>
                  <a:lnTo>
                    <a:pt x="496" y="259"/>
                  </a:lnTo>
                  <a:cubicBezTo>
                    <a:pt x="496" y="200"/>
                    <a:pt x="544" y="152"/>
                    <a:pt x="603" y="152"/>
                  </a:cubicBezTo>
                  <a:cubicBezTo>
                    <a:pt x="662" y="152"/>
                    <a:pt x="709" y="200"/>
                    <a:pt x="709" y="259"/>
                  </a:cubicBezTo>
                  <a:lnTo>
                    <a:pt x="709" y="259"/>
                  </a:lnTo>
                  <a:lnTo>
                    <a:pt x="709" y="1224"/>
                  </a:lnTo>
                  <a:cubicBezTo>
                    <a:pt x="709" y="1264"/>
                    <a:pt x="741" y="1295"/>
                    <a:pt x="780" y="1295"/>
                  </a:cubicBezTo>
                  <a:cubicBezTo>
                    <a:pt x="820" y="1295"/>
                    <a:pt x="850" y="1264"/>
                    <a:pt x="850" y="1224"/>
                  </a:cubicBezTo>
                  <a:lnTo>
                    <a:pt x="850" y="468"/>
                  </a:lnTo>
                  <a:cubicBezTo>
                    <a:pt x="850" y="411"/>
                    <a:pt x="896" y="364"/>
                    <a:pt x="955" y="364"/>
                  </a:cubicBezTo>
                  <a:cubicBezTo>
                    <a:pt x="1011" y="364"/>
                    <a:pt x="1059" y="409"/>
                    <a:pt x="1059" y="468"/>
                  </a:cubicBezTo>
                  <a:lnTo>
                    <a:pt x="1059" y="1241"/>
                  </a:lnTo>
                  <a:cubicBezTo>
                    <a:pt x="1059" y="1280"/>
                    <a:pt x="1091" y="1312"/>
                    <a:pt x="1130" y="1312"/>
                  </a:cubicBezTo>
                  <a:cubicBezTo>
                    <a:pt x="1170" y="1312"/>
                    <a:pt x="1200" y="1280"/>
                    <a:pt x="1200" y="1241"/>
                  </a:cubicBezTo>
                  <a:lnTo>
                    <a:pt x="1200" y="694"/>
                  </a:lnTo>
                  <a:cubicBezTo>
                    <a:pt x="1200" y="640"/>
                    <a:pt x="1242" y="598"/>
                    <a:pt x="1296" y="598"/>
                  </a:cubicBezTo>
                  <a:cubicBezTo>
                    <a:pt x="1350" y="598"/>
                    <a:pt x="1392" y="640"/>
                    <a:pt x="1392" y="694"/>
                  </a:cubicBezTo>
                  <a:lnTo>
                    <a:pt x="1392" y="1328"/>
                  </a:lnTo>
                  <a:cubicBezTo>
                    <a:pt x="1392" y="1368"/>
                    <a:pt x="1424" y="1399"/>
                    <a:pt x="1463" y="1399"/>
                  </a:cubicBezTo>
                  <a:cubicBezTo>
                    <a:pt x="1503" y="1399"/>
                    <a:pt x="1533" y="1368"/>
                    <a:pt x="1533" y="1328"/>
                  </a:cubicBezTo>
                  <a:lnTo>
                    <a:pt x="1533" y="694"/>
                  </a:lnTo>
                  <a:cubicBezTo>
                    <a:pt x="1533" y="564"/>
                    <a:pt x="1426" y="457"/>
                    <a:pt x="1296" y="459"/>
                  </a:cubicBezTo>
                  <a:cubicBezTo>
                    <a:pt x="1265" y="459"/>
                    <a:pt x="1231" y="465"/>
                    <a:pt x="1203" y="479"/>
                  </a:cubicBezTo>
                  <a:lnTo>
                    <a:pt x="1203" y="468"/>
                  </a:lnTo>
                  <a:cubicBezTo>
                    <a:pt x="1200" y="332"/>
                    <a:pt x="1093" y="225"/>
                    <a:pt x="958" y="22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dirty="0"/>
            </a:p>
          </p:txBody>
        </p:sp>
        <p:sp>
          <p:nvSpPr>
            <p:cNvPr id="9" name="Freeform 7">
              <a:extLst>
                <a:ext uri="{FF2B5EF4-FFF2-40B4-BE49-F238E27FC236}">
                  <a16:creationId xmlns:a16="http://schemas.microsoft.com/office/drawing/2014/main" id="{FA1BF811-5A06-549B-D001-A8EB9DAFD738}"/>
                </a:ext>
              </a:extLst>
            </p:cNvPr>
            <p:cNvSpPr>
              <a:spLocks noChangeArrowheads="1"/>
            </p:cNvSpPr>
            <p:nvPr/>
          </p:nvSpPr>
          <p:spPr bwMode="auto">
            <a:xfrm>
              <a:off x="1244" y="2175"/>
              <a:ext cx="130" cy="103"/>
            </a:xfrm>
            <a:custGeom>
              <a:avLst/>
              <a:gdLst>
                <a:gd name="T0" fmla="*/ 138 w 578"/>
                <a:gd name="T1" fmla="*/ 0 h 460"/>
                <a:gd name="T2" fmla="*/ 135 w 578"/>
                <a:gd name="T3" fmla="*/ 0 h 460"/>
                <a:gd name="T4" fmla="*/ 71 w 578"/>
                <a:gd name="T5" fmla="*/ 0 h 460"/>
                <a:gd name="T6" fmla="*/ 0 w 578"/>
                <a:gd name="T7" fmla="*/ 71 h 460"/>
                <a:gd name="T8" fmla="*/ 71 w 578"/>
                <a:gd name="T9" fmla="*/ 140 h 460"/>
                <a:gd name="T10" fmla="*/ 135 w 578"/>
                <a:gd name="T11" fmla="*/ 140 h 460"/>
                <a:gd name="T12" fmla="*/ 138 w 578"/>
                <a:gd name="T13" fmla="*/ 140 h 460"/>
                <a:gd name="T14" fmla="*/ 434 w 578"/>
                <a:gd name="T15" fmla="*/ 394 h 460"/>
                <a:gd name="T16" fmla="*/ 512 w 578"/>
                <a:gd name="T17" fmla="*/ 456 h 460"/>
                <a:gd name="T18" fmla="*/ 575 w 578"/>
                <a:gd name="T19" fmla="*/ 377 h 460"/>
                <a:gd name="T20" fmla="*/ 575 w 578"/>
                <a:gd name="T21" fmla="*/ 374 h 460"/>
                <a:gd name="T22" fmla="*/ 138 w 578"/>
                <a:gd name="T23" fmla="*/ 0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78" h="460">
                  <a:moveTo>
                    <a:pt x="138" y="0"/>
                  </a:moveTo>
                  <a:lnTo>
                    <a:pt x="135" y="0"/>
                  </a:lnTo>
                  <a:lnTo>
                    <a:pt x="71" y="0"/>
                  </a:lnTo>
                  <a:cubicBezTo>
                    <a:pt x="31" y="0"/>
                    <a:pt x="0" y="31"/>
                    <a:pt x="0" y="71"/>
                  </a:cubicBezTo>
                  <a:cubicBezTo>
                    <a:pt x="0" y="110"/>
                    <a:pt x="31" y="140"/>
                    <a:pt x="71" y="140"/>
                  </a:cubicBezTo>
                  <a:lnTo>
                    <a:pt x="135" y="140"/>
                  </a:lnTo>
                  <a:lnTo>
                    <a:pt x="138" y="140"/>
                  </a:lnTo>
                  <a:cubicBezTo>
                    <a:pt x="285" y="140"/>
                    <a:pt x="412" y="248"/>
                    <a:pt x="434" y="394"/>
                  </a:cubicBezTo>
                  <a:cubicBezTo>
                    <a:pt x="440" y="434"/>
                    <a:pt x="473" y="459"/>
                    <a:pt x="512" y="456"/>
                  </a:cubicBezTo>
                  <a:cubicBezTo>
                    <a:pt x="552" y="451"/>
                    <a:pt x="577" y="417"/>
                    <a:pt x="575" y="377"/>
                  </a:cubicBezTo>
                  <a:lnTo>
                    <a:pt x="575" y="374"/>
                  </a:lnTo>
                  <a:cubicBezTo>
                    <a:pt x="538" y="157"/>
                    <a:pt x="355" y="0"/>
                    <a:pt x="138"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dirty="0"/>
            </a:p>
          </p:txBody>
        </p:sp>
        <p:sp>
          <p:nvSpPr>
            <p:cNvPr id="10" name="Freeform 8">
              <a:extLst>
                <a:ext uri="{FF2B5EF4-FFF2-40B4-BE49-F238E27FC236}">
                  <a16:creationId xmlns:a16="http://schemas.microsoft.com/office/drawing/2014/main" id="{29B31A47-1DBD-1652-5D57-90F2000198A7}"/>
                </a:ext>
              </a:extLst>
            </p:cNvPr>
            <p:cNvSpPr>
              <a:spLocks noChangeArrowheads="1"/>
            </p:cNvSpPr>
            <p:nvPr/>
          </p:nvSpPr>
          <p:spPr bwMode="auto">
            <a:xfrm>
              <a:off x="1396" y="2157"/>
              <a:ext cx="276" cy="276"/>
            </a:xfrm>
            <a:custGeom>
              <a:avLst/>
              <a:gdLst>
                <a:gd name="T0" fmla="*/ 582 w 1220"/>
                <a:gd name="T1" fmla="*/ 0 h 1220"/>
                <a:gd name="T2" fmla="*/ 0 w 1220"/>
                <a:gd name="T3" fmla="*/ 580 h 1220"/>
                <a:gd name="T4" fmla="*/ 170 w 1220"/>
                <a:gd name="T5" fmla="*/ 990 h 1220"/>
                <a:gd name="T6" fmla="*/ 170 w 1220"/>
                <a:gd name="T7" fmla="*/ 990 h 1220"/>
                <a:gd name="T8" fmla="*/ 991 w 1220"/>
                <a:gd name="T9" fmla="*/ 990 h 1220"/>
                <a:gd name="T10" fmla="*/ 991 w 1220"/>
                <a:gd name="T11" fmla="*/ 170 h 1220"/>
                <a:gd name="T12" fmla="*/ 582 w 1220"/>
                <a:gd name="T13" fmla="*/ 0 h 1220"/>
                <a:gd name="T14" fmla="*/ 892 w 1220"/>
                <a:gd name="T15" fmla="*/ 891 h 1220"/>
                <a:gd name="T16" fmla="*/ 271 w 1220"/>
                <a:gd name="T17" fmla="*/ 891 h 1220"/>
                <a:gd name="T18" fmla="*/ 271 w 1220"/>
                <a:gd name="T19" fmla="*/ 891 h 1220"/>
                <a:gd name="T20" fmla="*/ 271 w 1220"/>
                <a:gd name="T21" fmla="*/ 891 h 1220"/>
                <a:gd name="T22" fmla="*/ 271 w 1220"/>
                <a:gd name="T23" fmla="*/ 267 h 1220"/>
                <a:gd name="T24" fmla="*/ 895 w 1220"/>
                <a:gd name="T25" fmla="*/ 267 h 1220"/>
                <a:gd name="T26" fmla="*/ 892 w 1220"/>
                <a:gd name="T27" fmla="*/ 891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20" h="1220">
                  <a:moveTo>
                    <a:pt x="582" y="0"/>
                  </a:moveTo>
                  <a:cubicBezTo>
                    <a:pt x="260" y="0"/>
                    <a:pt x="0" y="259"/>
                    <a:pt x="0" y="580"/>
                  </a:cubicBezTo>
                  <a:cubicBezTo>
                    <a:pt x="0" y="736"/>
                    <a:pt x="62" y="882"/>
                    <a:pt x="170" y="990"/>
                  </a:cubicBezTo>
                  <a:lnTo>
                    <a:pt x="170" y="990"/>
                  </a:lnTo>
                  <a:cubicBezTo>
                    <a:pt x="395" y="1215"/>
                    <a:pt x="766" y="1219"/>
                    <a:pt x="991" y="990"/>
                  </a:cubicBezTo>
                  <a:cubicBezTo>
                    <a:pt x="1217" y="762"/>
                    <a:pt x="1219" y="394"/>
                    <a:pt x="991" y="170"/>
                  </a:cubicBezTo>
                  <a:cubicBezTo>
                    <a:pt x="883" y="59"/>
                    <a:pt x="737" y="0"/>
                    <a:pt x="582" y="0"/>
                  </a:cubicBezTo>
                  <a:close/>
                  <a:moveTo>
                    <a:pt x="892" y="891"/>
                  </a:moveTo>
                  <a:cubicBezTo>
                    <a:pt x="720" y="1063"/>
                    <a:pt x="440" y="1063"/>
                    <a:pt x="271" y="891"/>
                  </a:cubicBezTo>
                  <a:lnTo>
                    <a:pt x="271" y="891"/>
                  </a:lnTo>
                  <a:lnTo>
                    <a:pt x="271" y="891"/>
                  </a:lnTo>
                  <a:cubicBezTo>
                    <a:pt x="99" y="719"/>
                    <a:pt x="99" y="439"/>
                    <a:pt x="271" y="267"/>
                  </a:cubicBezTo>
                  <a:cubicBezTo>
                    <a:pt x="443" y="96"/>
                    <a:pt x="723" y="96"/>
                    <a:pt x="895" y="267"/>
                  </a:cubicBezTo>
                  <a:cubicBezTo>
                    <a:pt x="1064" y="439"/>
                    <a:pt x="1064" y="719"/>
                    <a:pt x="892" y="891"/>
                  </a:cubicBez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dirty="0"/>
            </a:p>
          </p:txBody>
        </p:sp>
        <p:sp>
          <p:nvSpPr>
            <p:cNvPr id="11" name="Freeform 9">
              <a:extLst>
                <a:ext uri="{FF2B5EF4-FFF2-40B4-BE49-F238E27FC236}">
                  <a16:creationId xmlns:a16="http://schemas.microsoft.com/office/drawing/2014/main" id="{98CEA400-2F99-24D8-1CAC-FD508D0F9288}"/>
                </a:ext>
              </a:extLst>
            </p:cNvPr>
            <p:cNvSpPr>
              <a:spLocks noChangeArrowheads="1"/>
            </p:cNvSpPr>
            <p:nvPr/>
          </p:nvSpPr>
          <p:spPr bwMode="auto">
            <a:xfrm>
              <a:off x="1477" y="2236"/>
              <a:ext cx="102" cy="102"/>
            </a:xfrm>
            <a:custGeom>
              <a:avLst/>
              <a:gdLst>
                <a:gd name="T0" fmla="*/ 423 w 456"/>
                <a:gd name="T1" fmla="*/ 28 h 452"/>
                <a:gd name="T2" fmla="*/ 324 w 456"/>
                <a:gd name="T3" fmla="*/ 28 h 452"/>
                <a:gd name="T4" fmla="*/ 324 w 456"/>
                <a:gd name="T5" fmla="*/ 28 h 452"/>
                <a:gd name="T6" fmla="*/ 225 w 456"/>
                <a:gd name="T7" fmla="*/ 124 h 452"/>
                <a:gd name="T8" fmla="*/ 127 w 456"/>
                <a:gd name="T9" fmla="*/ 28 h 452"/>
                <a:gd name="T10" fmla="*/ 28 w 456"/>
                <a:gd name="T11" fmla="*/ 37 h 452"/>
                <a:gd name="T12" fmla="*/ 28 w 456"/>
                <a:gd name="T13" fmla="*/ 130 h 452"/>
                <a:gd name="T14" fmla="*/ 127 w 456"/>
                <a:gd name="T15" fmla="*/ 228 h 452"/>
                <a:gd name="T16" fmla="*/ 28 w 456"/>
                <a:gd name="T17" fmla="*/ 322 h 452"/>
                <a:gd name="T18" fmla="*/ 28 w 456"/>
                <a:gd name="T19" fmla="*/ 423 h 452"/>
                <a:gd name="T20" fmla="*/ 129 w 456"/>
                <a:gd name="T21" fmla="*/ 423 h 452"/>
                <a:gd name="T22" fmla="*/ 228 w 456"/>
                <a:gd name="T23" fmla="*/ 324 h 452"/>
                <a:gd name="T24" fmla="*/ 324 w 456"/>
                <a:gd name="T25" fmla="*/ 423 h 452"/>
                <a:gd name="T26" fmla="*/ 426 w 456"/>
                <a:gd name="T27" fmla="*/ 423 h 452"/>
                <a:gd name="T28" fmla="*/ 426 w 456"/>
                <a:gd name="T29" fmla="*/ 322 h 452"/>
                <a:gd name="T30" fmla="*/ 324 w 456"/>
                <a:gd name="T31" fmla="*/ 226 h 452"/>
                <a:gd name="T32" fmla="*/ 423 w 456"/>
                <a:gd name="T33" fmla="*/ 127 h 452"/>
                <a:gd name="T34" fmla="*/ 423 w 456"/>
                <a:gd name="T35" fmla="*/ 28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6" h="452">
                  <a:moveTo>
                    <a:pt x="423" y="28"/>
                  </a:moveTo>
                  <a:cubicBezTo>
                    <a:pt x="395" y="0"/>
                    <a:pt x="349" y="0"/>
                    <a:pt x="324" y="28"/>
                  </a:cubicBezTo>
                  <a:lnTo>
                    <a:pt x="324" y="28"/>
                  </a:lnTo>
                  <a:lnTo>
                    <a:pt x="225" y="124"/>
                  </a:lnTo>
                  <a:lnTo>
                    <a:pt x="127" y="28"/>
                  </a:lnTo>
                  <a:cubicBezTo>
                    <a:pt x="98" y="3"/>
                    <a:pt x="53" y="6"/>
                    <a:pt x="28" y="37"/>
                  </a:cubicBezTo>
                  <a:cubicBezTo>
                    <a:pt x="5" y="62"/>
                    <a:pt x="5" y="101"/>
                    <a:pt x="28" y="130"/>
                  </a:cubicBezTo>
                  <a:lnTo>
                    <a:pt x="127" y="228"/>
                  </a:lnTo>
                  <a:lnTo>
                    <a:pt x="28" y="322"/>
                  </a:lnTo>
                  <a:cubicBezTo>
                    <a:pt x="0" y="350"/>
                    <a:pt x="0" y="395"/>
                    <a:pt x="28" y="423"/>
                  </a:cubicBezTo>
                  <a:cubicBezTo>
                    <a:pt x="56" y="451"/>
                    <a:pt x="101" y="451"/>
                    <a:pt x="129" y="423"/>
                  </a:cubicBezTo>
                  <a:lnTo>
                    <a:pt x="228" y="324"/>
                  </a:lnTo>
                  <a:lnTo>
                    <a:pt x="324" y="423"/>
                  </a:lnTo>
                  <a:cubicBezTo>
                    <a:pt x="352" y="451"/>
                    <a:pt x="398" y="451"/>
                    <a:pt x="426" y="423"/>
                  </a:cubicBezTo>
                  <a:cubicBezTo>
                    <a:pt x="455" y="395"/>
                    <a:pt x="454" y="350"/>
                    <a:pt x="426" y="322"/>
                  </a:cubicBezTo>
                  <a:lnTo>
                    <a:pt x="324" y="226"/>
                  </a:lnTo>
                  <a:lnTo>
                    <a:pt x="423" y="127"/>
                  </a:lnTo>
                  <a:cubicBezTo>
                    <a:pt x="451" y="99"/>
                    <a:pt x="451" y="56"/>
                    <a:pt x="423" y="28"/>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dirty="0"/>
            </a:p>
          </p:txBody>
        </p:sp>
      </p:grpSp>
      <p:sp>
        <p:nvSpPr>
          <p:cNvPr id="12" name="TextBox 11">
            <a:extLst>
              <a:ext uri="{FF2B5EF4-FFF2-40B4-BE49-F238E27FC236}">
                <a16:creationId xmlns:a16="http://schemas.microsoft.com/office/drawing/2014/main" id="{F8B44FF3-28AB-10D7-B1C4-E339265AAF9B}"/>
              </a:ext>
            </a:extLst>
          </p:cNvPr>
          <p:cNvSpPr txBox="1"/>
          <p:nvPr userDrawn="1"/>
        </p:nvSpPr>
        <p:spPr>
          <a:xfrm>
            <a:off x="3261391" y="2485152"/>
            <a:ext cx="8046632" cy="1887696"/>
          </a:xfrm>
          <a:prstGeom prst="rect">
            <a:avLst/>
          </a:prstGeom>
          <a:noFill/>
        </p:spPr>
        <p:txBody>
          <a:bodyPr wrap="square" rtlCol="0">
            <a:spAutoFit/>
          </a:bodyPr>
          <a:lstStyle/>
          <a:p>
            <a:pPr algn="l">
              <a:lnSpc>
                <a:spcPct val="100000"/>
              </a:lnSpc>
              <a:spcAft>
                <a:spcPts val="2000"/>
              </a:spcAft>
            </a:pPr>
            <a:r>
              <a:rPr lang="en-US" sz="2000" b="0" i="0" dirty="0">
                <a:solidFill>
                  <a:schemeClr val="tx1"/>
                </a:solidFill>
                <a:latin typeface="Oracle Sans Tab" panose="020B0503020204020204" pitchFamily="34" charset="0"/>
                <a:cs typeface="Oracle Sans Tab" panose="020B0503020204020204" pitchFamily="34" charset="0"/>
              </a:rPr>
              <a:t>Any master slides that appear after this end slide have been accidentally imported from other slide decks and </a:t>
            </a:r>
            <a:br>
              <a:rPr lang="en-US" sz="2000" b="0" i="0" dirty="0">
                <a:solidFill>
                  <a:schemeClr val="tx1"/>
                </a:solidFill>
                <a:latin typeface="Oracle Sans Tab" panose="020B0503020204020204" pitchFamily="34" charset="0"/>
                <a:cs typeface="Oracle Sans Tab" panose="020B0503020204020204" pitchFamily="34" charset="0"/>
              </a:rPr>
            </a:br>
            <a:r>
              <a:rPr lang="en-US" sz="2000" b="0" i="0" dirty="0">
                <a:solidFill>
                  <a:schemeClr val="tx1"/>
                </a:solidFill>
                <a:latin typeface="Oracle Sans Tab" panose="020B0503020204020204" pitchFamily="34" charset="0"/>
                <a:cs typeface="Oracle Sans Tab" panose="020B0503020204020204" pitchFamily="34" charset="0"/>
              </a:rPr>
              <a:t>may not match the style of this template.</a:t>
            </a:r>
          </a:p>
          <a:p>
            <a:pPr algn="l">
              <a:lnSpc>
                <a:spcPct val="100000"/>
              </a:lnSpc>
              <a:spcAft>
                <a:spcPts val="2000"/>
              </a:spcAft>
            </a:pPr>
            <a:r>
              <a:rPr lang="en-US" sz="2000" b="0" i="0" dirty="0">
                <a:solidFill>
                  <a:schemeClr val="tx1"/>
                </a:solidFill>
                <a:latin typeface="Oracle Sans Tab" panose="020B0503020204020204" pitchFamily="34" charset="0"/>
                <a:cs typeface="Oracle Sans Tab" panose="020B0503020204020204" pitchFamily="34" charset="0"/>
              </a:rPr>
              <a:t>Please locate slides that are referencing these imported slide layouts and reselect/apply a layout from the master slide options above.</a:t>
            </a:r>
          </a:p>
        </p:txBody>
      </p:sp>
    </p:spTree>
    <p:extLst>
      <p:ext uri="{BB962C8B-B14F-4D97-AF65-F5344CB8AC3E}">
        <p14:creationId xmlns:p14="http://schemas.microsoft.com/office/powerpoint/2010/main" val="73389915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84" Type="http://schemas.openxmlformats.org/officeDocument/2006/relationships/slideLayout" Target="../slideLayouts/slideLayout84.xml"/><Relationship Id="rId89" Type="http://schemas.openxmlformats.org/officeDocument/2006/relationships/slideLayout" Target="../slideLayouts/slideLayout89.xml"/><Relationship Id="rId112" Type="http://schemas.openxmlformats.org/officeDocument/2006/relationships/slideLayout" Target="../slideLayouts/slideLayout112.xml"/><Relationship Id="rId16" Type="http://schemas.openxmlformats.org/officeDocument/2006/relationships/slideLayout" Target="../slideLayouts/slideLayout16.xml"/><Relationship Id="rId107" Type="http://schemas.openxmlformats.org/officeDocument/2006/relationships/slideLayout" Target="../slideLayouts/slideLayout107.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slideLayout" Target="../slideLayouts/slideLayout79.xml"/><Relationship Id="rId102" Type="http://schemas.openxmlformats.org/officeDocument/2006/relationships/slideLayout" Target="../slideLayouts/slideLayout102.xml"/><Relationship Id="rId5" Type="http://schemas.openxmlformats.org/officeDocument/2006/relationships/slideLayout" Target="../slideLayouts/slideLayout5.xml"/><Relationship Id="rId90" Type="http://schemas.openxmlformats.org/officeDocument/2006/relationships/slideLayout" Target="../slideLayouts/slideLayout90.xml"/><Relationship Id="rId95" Type="http://schemas.openxmlformats.org/officeDocument/2006/relationships/slideLayout" Target="../slideLayouts/slideLayout95.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113" Type="http://schemas.openxmlformats.org/officeDocument/2006/relationships/theme" Target="../theme/theme1.xml"/><Relationship Id="rId80" Type="http://schemas.openxmlformats.org/officeDocument/2006/relationships/slideLayout" Target="../slideLayouts/slideLayout80.xml"/><Relationship Id="rId85" Type="http://schemas.openxmlformats.org/officeDocument/2006/relationships/slideLayout" Target="../slideLayouts/slideLayout85.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59" Type="http://schemas.openxmlformats.org/officeDocument/2006/relationships/slideLayout" Target="../slideLayouts/slideLayout59.xml"/><Relationship Id="rId103" Type="http://schemas.openxmlformats.org/officeDocument/2006/relationships/slideLayout" Target="../slideLayouts/slideLayout103.xml"/><Relationship Id="rId108" Type="http://schemas.openxmlformats.org/officeDocument/2006/relationships/slideLayout" Target="../slideLayouts/slideLayout108.xml"/><Relationship Id="rId54" Type="http://schemas.openxmlformats.org/officeDocument/2006/relationships/slideLayout" Target="../slideLayouts/slideLayout54.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91" Type="http://schemas.openxmlformats.org/officeDocument/2006/relationships/slideLayout" Target="../slideLayouts/slideLayout91.xml"/><Relationship Id="rId96" Type="http://schemas.openxmlformats.org/officeDocument/2006/relationships/slideLayout" Target="../slideLayouts/slideLayout96.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6" Type="http://schemas.openxmlformats.org/officeDocument/2006/relationships/slideLayout" Target="../slideLayouts/slideLayout106.xml"/><Relationship Id="rId114" Type="http://schemas.openxmlformats.org/officeDocument/2006/relationships/image" Target="../media/image1.emf"/><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slideLayout" Target="../slideLayouts/slideLayout78.xml"/><Relationship Id="rId81" Type="http://schemas.openxmlformats.org/officeDocument/2006/relationships/slideLayout" Target="../slideLayouts/slideLayout81.xml"/><Relationship Id="rId86" Type="http://schemas.openxmlformats.org/officeDocument/2006/relationships/slideLayout" Target="../slideLayouts/slideLayout86.xml"/><Relationship Id="rId94" Type="http://schemas.openxmlformats.org/officeDocument/2006/relationships/slideLayout" Target="../slideLayouts/slideLayout94.xml"/><Relationship Id="rId99" Type="http://schemas.openxmlformats.org/officeDocument/2006/relationships/slideLayout" Target="../slideLayouts/slideLayout99.xml"/><Relationship Id="rId101" Type="http://schemas.openxmlformats.org/officeDocument/2006/relationships/slideLayout" Target="../slideLayouts/slideLayout10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109" Type="http://schemas.openxmlformats.org/officeDocument/2006/relationships/slideLayout" Target="../slideLayouts/slideLayout10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97" Type="http://schemas.openxmlformats.org/officeDocument/2006/relationships/slideLayout" Target="../slideLayouts/slideLayout97.xml"/><Relationship Id="rId104" Type="http://schemas.openxmlformats.org/officeDocument/2006/relationships/slideLayout" Target="../slideLayouts/slideLayout104.xml"/><Relationship Id="rId7" Type="http://schemas.openxmlformats.org/officeDocument/2006/relationships/slideLayout" Target="../slideLayouts/slideLayout7.xml"/><Relationship Id="rId71" Type="http://schemas.openxmlformats.org/officeDocument/2006/relationships/slideLayout" Target="../slideLayouts/slideLayout71.xml"/><Relationship Id="rId92" Type="http://schemas.openxmlformats.org/officeDocument/2006/relationships/slideLayout" Target="../slideLayouts/slideLayout92.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 Id="rId87" Type="http://schemas.openxmlformats.org/officeDocument/2006/relationships/slideLayout" Target="../slideLayouts/slideLayout87.xml"/><Relationship Id="rId110" Type="http://schemas.openxmlformats.org/officeDocument/2006/relationships/slideLayout" Target="../slideLayouts/slideLayout110.xml"/><Relationship Id="rId61" Type="http://schemas.openxmlformats.org/officeDocument/2006/relationships/slideLayout" Target="../slideLayouts/slideLayout61.xml"/><Relationship Id="rId82" Type="http://schemas.openxmlformats.org/officeDocument/2006/relationships/slideLayout" Target="../slideLayouts/slideLayout82.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56" Type="http://schemas.openxmlformats.org/officeDocument/2006/relationships/slideLayout" Target="../slideLayouts/slideLayout56.xml"/><Relationship Id="rId77" Type="http://schemas.openxmlformats.org/officeDocument/2006/relationships/slideLayout" Target="../slideLayouts/slideLayout77.xml"/><Relationship Id="rId100" Type="http://schemas.openxmlformats.org/officeDocument/2006/relationships/slideLayout" Target="../slideLayouts/slideLayout100.xml"/><Relationship Id="rId105" Type="http://schemas.openxmlformats.org/officeDocument/2006/relationships/slideLayout" Target="../slideLayouts/slideLayout105.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93" Type="http://schemas.openxmlformats.org/officeDocument/2006/relationships/slideLayout" Target="../slideLayouts/slideLayout93.xml"/><Relationship Id="rId98" Type="http://schemas.openxmlformats.org/officeDocument/2006/relationships/slideLayout" Target="../slideLayouts/slideLayout98.xml"/><Relationship Id="rId3" Type="http://schemas.openxmlformats.org/officeDocument/2006/relationships/slideLayout" Target="../slideLayouts/slideLayout3.xml"/><Relationship Id="rId25" Type="http://schemas.openxmlformats.org/officeDocument/2006/relationships/slideLayout" Target="../slideLayouts/slideLayout25.xml"/><Relationship Id="rId46" Type="http://schemas.openxmlformats.org/officeDocument/2006/relationships/slideLayout" Target="../slideLayouts/slideLayout46.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62" Type="http://schemas.openxmlformats.org/officeDocument/2006/relationships/slideLayout" Target="../slideLayouts/slideLayout62.xml"/><Relationship Id="rId83" Type="http://schemas.openxmlformats.org/officeDocument/2006/relationships/slideLayout" Target="../slideLayouts/slideLayout83.xml"/><Relationship Id="rId88" Type="http://schemas.openxmlformats.org/officeDocument/2006/relationships/slideLayout" Target="../slideLayouts/slideLayout88.xml"/><Relationship Id="rId111" Type="http://schemas.openxmlformats.org/officeDocument/2006/relationships/slideLayout" Target="../slideLayouts/slideLayout1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8A70F255-3C2A-4AC7-8935-184146E3B6D6}"/>
              </a:ext>
            </a:extLst>
          </p:cNvPr>
          <p:cNvSpPr>
            <a:spLocks noGrp="1"/>
          </p:cNvSpPr>
          <p:nvPr>
            <p:ph type="title"/>
          </p:nvPr>
        </p:nvSpPr>
        <p:spPr>
          <a:xfrm>
            <a:off x="768875" y="182403"/>
            <a:ext cx="10671048" cy="822960"/>
          </a:xfrm>
          <a:prstGeom prst="rect">
            <a:avLst/>
          </a:prstGeom>
        </p:spPr>
        <p:txBody>
          <a:bodyPr vert="horz" lIns="0" tIns="0" rIns="0" bIns="0" rtlCol="0" anchor="b">
            <a:noAutofit/>
          </a:bodyPr>
          <a:lstStyle/>
          <a:p>
            <a:pPr marL="0" lvl="0" indent="0">
              <a:spcBef>
                <a:spcPts val="1000"/>
              </a:spcBef>
              <a:buFont typeface="Arial" panose="020B0604020202020204" pitchFamily="34" charset="0"/>
            </a:pPr>
            <a:r>
              <a:rPr lang="en-US" dirty="0"/>
              <a:t>Title</a:t>
            </a:r>
          </a:p>
        </p:txBody>
      </p:sp>
      <p:sp>
        <p:nvSpPr>
          <p:cNvPr id="4" name="Text Field">
            <a:extLst>
              <a:ext uri="{FF2B5EF4-FFF2-40B4-BE49-F238E27FC236}">
                <a16:creationId xmlns:a16="http://schemas.microsoft.com/office/drawing/2014/main" id="{E46619B6-A626-4CDA-96E2-B94F4637C628}"/>
              </a:ext>
            </a:extLst>
          </p:cNvPr>
          <p:cNvSpPr>
            <a:spLocks noGrp="1"/>
          </p:cNvSpPr>
          <p:nvPr>
            <p:ph type="body" idx="1"/>
          </p:nvPr>
        </p:nvSpPr>
        <p:spPr>
          <a:xfrm>
            <a:off x="768875" y="1600200"/>
            <a:ext cx="10671048" cy="4514850"/>
          </a:xfrm>
          <a:prstGeom prst="rect">
            <a:avLst/>
          </a:prstGeom>
          <a:noFill/>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Slide Number">
            <a:extLst>
              <a:ext uri="{FF2B5EF4-FFF2-40B4-BE49-F238E27FC236}">
                <a16:creationId xmlns:a16="http://schemas.microsoft.com/office/drawing/2014/main" id="{08A3F6CD-49F4-D74B-8C7F-D6CA71EFB13B}"/>
              </a:ext>
            </a:extLst>
          </p:cNvPr>
          <p:cNvSpPr>
            <a:spLocks noGrp="1"/>
          </p:cNvSpPr>
          <p:nvPr>
            <p:ph type="sldNum" sz="quarter" idx="4"/>
          </p:nvPr>
        </p:nvSpPr>
        <p:spPr>
          <a:xfrm>
            <a:off x="762000" y="6423660"/>
            <a:ext cx="365760" cy="365760"/>
          </a:xfrm>
          <a:prstGeom prst="rect">
            <a:avLst/>
          </a:prstGeom>
        </p:spPr>
        <p:txBody>
          <a:bodyPr vert="horz" lIns="0" tIns="0" rIns="0" bIns="0" rtlCol="0" anchor="ctr"/>
          <a:lstStyle>
            <a:lvl1pPr algn="l">
              <a:defRPr sz="800">
                <a:solidFill>
                  <a:srgbClr val="8B8580"/>
                </a:solidFill>
                <a:latin typeface="+mn-lt"/>
              </a:defRPr>
            </a:lvl1pPr>
          </a:lstStyle>
          <a:p>
            <a:fld id="{345D60D9-5372-5F40-9443-0F9AE5BDC3C8}" type="slidenum">
              <a:rPr lang="en-US" smtClean="0"/>
              <a:pPr/>
              <a:t>‹#›</a:t>
            </a:fld>
            <a:endParaRPr lang="en-US" dirty="0"/>
          </a:p>
        </p:txBody>
      </p:sp>
      <p:sp>
        <p:nvSpPr>
          <p:cNvPr id="18" name="Footer">
            <a:extLst>
              <a:ext uri="{FF2B5EF4-FFF2-40B4-BE49-F238E27FC236}">
                <a16:creationId xmlns:a16="http://schemas.microsoft.com/office/drawing/2014/main" id="{8E003242-6B91-1949-A5CA-15BA57A045C9}"/>
              </a:ext>
            </a:extLst>
          </p:cNvPr>
          <p:cNvSpPr>
            <a:spLocks noGrp="1"/>
          </p:cNvSpPr>
          <p:nvPr>
            <p:ph type="ftr" sz="quarter" idx="3"/>
          </p:nvPr>
        </p:nvSpPr>
        <p:spPr>
          <a:xfrm>
            <a:off x="1127759" y="6423978"/>
            <a:ext cx="5745379" cy="365125"/>
          </a:xfrm>
          <a:prstGeom prst="rect">
            <a:avLst/>
          </a:prstGeom>
        </p:spPr>
        <p:txBody>
          <a:bodyPr vert="horz" lIns="0" tIns="0" rIns="0" bIns="0" rtlCol="0" anchor="ctr"/>
          <a:lstStyle>
            <a:lvl1pPr algn="l">
              <a:defRPr sz="800">
                <a:solidFill>
                  <a:srgbClr val="8B8580"/>
                </a:solidFill>
                <a:latin typeface="+mn-lt"/>
              </a:defRPr>
            </a:lvl1pPr>
          </a:lstStyle>
          <a:p>
            <a:r>
              <a:rPr lang="en-US"/>
              <a:t>Copyright © 2026, Oracle and/or its affiliates |  Confidential: Internal/Restricted/Highly Restricted</a:t>
            </a:r>
            <a:endParaRPr lang="en-US" dirty="0"/>
          </a:p>
        </p:txBody>
      </p:sp>
      <p:sp>
        <p:nvSpPr>
          <p:cNvPr id="20" name="Date">
            <a:extLst>
              <a:ext uri="{FF2B5EF4-FFF2-40B4-BE49-F238E27FC236}">
                <a16:creationId xmlns:a16="http://schemas.microsoft.com/office/drawing/2014/main" id="{65BA88F5-EF53-415B-8446-19188BE675D3}"/>
              </a:ext>
            </a:extLst>
          </p:cNvPr>
          <p:cNvSpPr>
            <a:spLocks noGrp="1"/>
          </p:cNvSpPr>
          <p:nvPr>
            <p:ph type="dt" sz="half" idx="2"/>
          </p:nvPr>
        </p:nvSpPr>
        <p:spPr>
          <a:xfrm>
            <a:off x="6873138" y="6425604"/>
            <a:ext cx="2743200" cy="363500"/>
          </a:xfrm>
          <a:prstGeom prst="rect">
            <a:avLst/>
          </a:prstGeom>
        </p:spPr>
        <p:txBody>
          <a:bodyPr vert="horz" lIns="0" tIns="0" rIns="0" bIns="0" rtlCol="0" anchor="ctr"/>
          <a:lstStyle>
            <a:lvl1pPr>
              <a:defRPr lang="en-US" sz="800" smtClean="0">
                <a:solidFill>
                  <a:srgbClr val="8B8580"/>
                </a:solidFill>
                <a:latin typeface="+mn-lt"/>
              </a:defRPr>
            </a:lvl1pPr>
          </a:lstStyle>
          <a:p>
            <a:r>
              <a:rPr lang="en-US"/>
              <a:t>[Date]</a:t>
            </a:r>
            <a:endParaRPr lang="en-US" dirty="0"/>
          </a:p>
        </p:txBody>
      </p:sp>
      <p:pic>
        <p:nvPicPr>
          <p:cNvPr id="3" name="OTag" descr="A small square in Oracle Red with the Oracle logo in the center in white">
            <a:extLst>
              <a:ext uri="{FF2B5EF4-FFF2-40B4-BE49-F238E27FC236}">
                <a16:creationId xmlns:a16="http://schemas.microsoft.com/office/drawing/2014/main" id="{775A8D6B-AAED-949C-F702-A8E8C8F069BA}"/>
              </a:ext>
              <a:ext uri="{C183D7F6-B498-43B3-948B-1728B52AA6E4}">
                <adec:decorative xmlns:adec="http://schemas.microsoft.com/office/drawing/2017/decorative" val="0"/>
              </a:ext>
            </a:extLst>
          </p:cNvPr>
          <p:cNvPicPr>
            <a:picLocks noChangeAspect="1"/>
          </p:cNvPicPr>
          <p:nvPr userDrawn="1"/>
        </p:nvPicPr>
        <p:blipFill>
          <a:blip r:embed="rId114" cstate="email">
            <a:extLst>
              <a:ext uri="{28A0092B-C50C-407E-A947-70E740481C1C}">
                <a14:useLocalDpi xmlns:a14="http://schemas.microsoft.com/office/drawing/2010/main"/>
              </a:ext>
            </a:extLst>
          </a:blip>
          <a:stretch>
            <a:fillRect/>
          </a:stretch>
        </p:blipFill>
        <p:spPr>
          <a:xfrm>
            <a:off x="11405616" y="6464808"/>
            <a:ext cx="393192" cy="393192"/>
          </a:xfrm>
          <a:prstGeom prst="rect">
            <a:avLst/>
          </a:prstGeom>
        </p:spPr>
      </p:pic>
    </p:spTree>
    <p:extLst>
      <p:ext uri="{BB962C8B-B14F-4D97-AF65-F5344CB8AC3E}">
        <p14:creationId xmlns:p14="http://schemas.microsoft.com/office/powerpoint/2010/main" val="3632300099"/>
      </p:ext>
    </p:extLst>
  </p:cSld>
  <p:clrMap bg1="lt1" tx1="dk1" bg2="lt2" tx2="dk2" accent1="accent1" accent2="accent2" accent3="accent3" accent4="accent4" accent5="accent5" accent6="accent6" hlink="hlink" folHlink="folHlink"/>
  <p:sldLayoutIdLst>
    <p:sldLayoutId id="2147483959" r:id="rId1"/>
    <p:sldLayoutId id="2147484217" r:id="rId2"/>
    <p:sldLayoutId id="2147484218" r:id="rId3"/>
    <p:sldLayoutId id="2147484253" r:id="rId4"/>
    <p:sldLayoutId id="2147484283" r:id="rId5"/>
    <p:sldLayoutId id="2147484265" r:id="rId6"/>
    <p:sldLayoutId id="2147484306" r:id="rId7"/>
    <p:sldLayoutId id="2147484260" r:id="rId8"/>
    <p:sldLayoutId id="2147484261" r:id="rId9"/>
    <p:sldLayoutId id="2147484262" r:id="rId10"/>
    <p:sldLayoutId id="2147484264" r:id="rId11"/>
    <p:sldLayoutId id="2147484263" r:id="rId12"/>
    <p:sldLayoutId id="2147484266" r:id="rId13"/>
    <p:sldLayoutId id="2147484295" r:id="rId14"/>
    <p:sldLayoutId id="2147484290" r:id="rId15"/>
    <p:sldLayoutId id="2147484292" r:id="rId16"/>
    <p:sldLayoutId id="2147484219" r:id="rId17"/>
    <p:sldLayoutId id="2147484220" r:id="rId18"/>
    <p:sldLayoutId id="2147484270" r:id="rId19"/>
    <p:sldLayoutId id="2147484307" r:id="rId20"/>
    <p:sldLayoutId id="2147484267" r:id="rId21"/>
    <p:sldLayoutId id="2147484268" r:id="rId22"/>
    <p:sldLayoutId id="2147484269" r:id="rId23"/>
    <p:sldLayoutId id="2147484272" r:id="rId24"/>
    <p:sldLayoutId id="2147484271" r:id="rId25"/>
    <p:sldLayoutId id="2147484273" r:id="rId26"/>
    <p:sldLayoutId id="2147484259" r:id="rId27"/>
    <p:sldLayoutId id="2147484313" r:id="rId28"/>
    <p:sldLayoutId id="2147484226" r:id="rId29"/>
    <p:sldLayoutId id="2147484003" r:id="rId30"/>
    <p:sldLayoutId id="2147484221" r:id="rId31"/>
    <p:sldLayoutId id="2147484222" r:id="rId32"/>
    <p:sldLayoutId id="2147484031" r:id="rId33"/>
    <p:sldLayoutId id="2147484030" r:id="rId34"/>
    <p:sldLayoutId id="2147483943" r:id="rId35"/>
    <p:sldLayoutId id="2147483763" r:id="rId36"/>
    <p:sldLayoutId id="2147484237" r:id="rId37"/>
    <p:sldLayoutId id="2147484093" r:id="rId38"/>
    <p:sldLayoutId id="2147484314" r:id="rId39"/>
    <p:sldLayoutId id="2147484315" r:id="rId40"/>
    <p:sldLayoutId id="2147484316" r:id="rId41"/>
    <p:sldLayoutId id="2147484317" r:id="rId42"/>
    <p:sldLayoutId id="2147484318" r:id="rId43"/>
    <p:sldLayoutId id="2147484255" r:id="rId44"/>
    <p:sldLayoutId id="2147484310" r:id="rId45"/>
    <p:sldLayoutId id="2147484311" r:id="rId46"/>
    <p:sldLayoutId id="2147484312" r:id="rId47"/>
    <p:sldLayoutId id="2147484250" r:id="rId48"/>
    <p:sldLayoutId id="2147484251" r:id="rId49"/>
    <p:sldLayoutId id="2147484044" r:id="rId50"/>
    <p:sldLayoutId id="2147484274" r:id="rId51"/>
    <p:sldLayoutId id="2147484045" r:id="rId52"/>
    <p:sldLayoutId id="2147484046" r:id="rId53"/>
    <p:sldLayoutId id="2147484047" r:id="rId54"/>
    <p:sldLayoutId id="2147484293" r:id="rId55"/>
    <p:sldLayoutId id="2147484294" r:id="rId56"/>
    <p:sldLayoutId id="2147484256" r:id="rId57"/>
    <p:sldLayoutId id="2147484319" r:id="rId58"/>
    <p:sldLayoutId id="2147483994" r:id="rId59"/>
    <p:sldLayoutId id="2147484069" r:id="rId60"/>
    <p:sldLayoutId id="2147484074" r:id="rId61"/>
    <p:sldLayoutId id="2147484075" r:id="rId62"/>
    <p:sldLayoutId id="2147483917" r:id="rId63"/>
    <p:sldLayoutId id="2147484286" r:id="rId64"/>
    <p:sldLayoutId id="2147484077" r:id="rId65"/>
    <p:sldLayoutId id="2147484078" r:id="rId66"/>
    <p:sldLayoutId id="2147483922" r:id="rId67"/>
    <p:sldLayoutId id="2147484079" r:id="rId68"/>
    <p:sldLayoutId id="2147484296" r:id="rId69"/>
    <p:sldLayoutId id="2147484297" r:id="rId70"/>
    <p:sldLayoutId id="2147484308" r:id="rId71"/>
    <p:sldLayoutId id="2147484309" r:id="rId72"/>
    <p:sldLayoutId id="2147484285" r:id="rId73"/>
    <p:sldLayoutId id="2147484284" r:id="rId74"/>
    <p:sldLayoutId id="2147484005" r:id="rId75"/>
    <p:sldLayoutId id="2147484006" r:id="rId76"/>
    <p:sldLayoutId id="2147484288" r:id="rId77"/>
    <p:sldLayoutId id="2147484289" r:id="rId78"/>
    <p:sldLayoutId id="2147484159" r:id="rId79"/>
    <p:sldLayoutId id="2147484157" r:id="rId80"/>
    <p:sldLayoutId id="2147484152" r:id="rId81"/>
    <p:sldLayoutId id="2147484155" r:id="rId82"/>
    <p:sldLayoutId id="2147484227" r:id="rId83"/>
    <p:sldLayoutId id="2147484228" r:id="rId84"/>
    <p:sldLayoutId id="2147484008" r:id="rId85"/>
    <p:sldLayoutId id="2147484254" r:id="rId86"/>
    <p:sldLayoutId id="2147484275" r:id="rId87"/>
    <p:sldLayoutId id="2147484276" r:id="rId88"/>
    <p:sldLayoutId id="2147484282" r:id="rId89"/>
    <p:sldLayoutId id="2147484258" r:id="rId90"/>
    <p:sldLayoutId id="2147484277" r:id="rId91"/>
    <p:sldLayoutId id="2147484252" r:id="rId92"/>
    <p:sldLayoutId id="2147484257" r:id="rId93"/>
    <p:sldLayoutId id="2147484320" r:id="rId94"/>
    <p:sldLayoutId id="2147484281" r:id="rId95"/>
    <p:sldLayoutId id="2147484298" r:id="rId96"/>
    <p:sldLayoutId id="2147484299" r:id="rId97"/>
    <p:sldLayoutId id="2147484302" r:id="rId98"/>
    <p:sldLayoutId id="2147484303" r:id="rId99"/>
    <p:sldLayoutId id="2147484304" r:id="rId100"/>
    <p:sldLayoutId id="2147484305" r:id="rId101"/>
    <p:sldLayoutId id="2147484321" r:id="rId102"/>
    <p:sldLayoutId id="2147484322" r:id="rId103"/>
    <p:sldLayoutId id="2147484323" r:id="rId104"/>
    <p:sldLayoutId id="2147484324" r:id="rId105"/>
    <p:sldLayoutId id="2147484325" r:id="rId106"/>
    <p:sldLayoutId id="2147484326" r:id="rId107"/>
    <p:sldLayoutId id="2147484327" r:id="rId108"/>
    <p:sldLayoutId id="2147484328" r:id="rId109"/>
    <p:sldLayoutId id="2147483744" r:id="rId110"/>
    <p:sldLayoutId id="2147483944" r:id="rId111"/>
    <p:sldLayoutId id="2147484287" r:id="rId112"/>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hf hdr="0" dt="0"/>
  <p:txStyles>
    <p:titleStyle>
      <a:lvl1pPr algn="l" defTabSz="914400" rtl="0" eaLnBrk="1" latinLnBrk="0" hangingPunct="1">
        <a:lnSpc>
          <a:spcPct val="95000"/>
        </a:lnSpc>
        <a:spcBef>
          <a:spcPct val="0"/>
        </a:spcBef>
        <a:buNone/>
        <a:defRPr lang="en-US" sz="2400" b="1" i="0" kern="1200" baseline="0" dirty="0">
          <a:solidFill>
            <a:schemeClr val="tx1"/>
          </a:solidFill>
          <a:latin typeface="+mn-lt"/>
          <a:ea typeface="+mn-ea"/>
          <a:cs typeface="+mj-cs"/>
        </a:defRPr>
      </a:lvl1pPr>
    </p:titleStyle>
    <p:bodyStyle>
      <a:lvl1pPr marL="0" marR="0" indent="0" algn="l" defTabSz="914400" rtl="0" eaLnBrk="1" fontAlgn="auto" latinLnBrk="0" hangingPunct="1">
        <a:lnSpc>
          <a:spcPct val="95000"/>
        </a:lnSpc>
        <a:spcBef>
          <a:spcPts val="600"/>
        </a:spcBef>
        <a:spcAft>
          <a:spcPts val="0"/>
        </a:spcAft>
        <a:buClrTx/>
        <a:buSzTx/>
        <a:buFont typeface="System Font Regular"/>
        <a:buNone/>
        <a:tabLst/>
        <a:defRPr sz="1600" b="0" i="0" kern="1200">
          <a:solidFill>
            <a:schemeClr val="tx1"/>
          </a:solidFill>
          <a:latin typeface="Oracle Sans Tab" panose="020B0503020204020204" pitchFamily="34" charset="0"/>
          <a:ea typeface="+mn-ea"/>
          <a:cs typeface="Oracle Sans Tab" panose="020B0503020204020204" pitchFamily="34" charset="0"/>
        </a:defRPr>
      </a:lvl1pPr>
      <a:lvl2pPr marL="365760" marR="0" indent="-182880" algn="l" defTabSz="914400" rtl="0" eaLnBrk="1" fontAlgn="auto" latinLnBrk="0" hangingPunct="1">
        <a:lnSpc>
          <a:spcPct val="95000"/>
        </a:lnSpc>
        <a:spcBef>
          <a:spcPts val="600"/>
        </a:spcBef>
        <a:spcAft>
          <a:spcPts val="0"/>
        </a:spcAft>
        <a:buClrTx/>
        <a:buSzPct val="100000"/>
        <a:buFont typeface="Arial" panose="020B0604020202020204" pitchFamily="34" charset="0"/>
        <a:buChar char="•"/>
        <a:tabLst/>
        <a:defRPr sz="1600" b="0" i="0" kern="1200">
          <a:solidFill>
            <a:schemeClr val="tx1"/>
          </a:solidFill>
          <a:latin typeface="Oracle Sans" panose="020B0503020204020204" pitchFamily="34" charset="0"/>
          <a:ea typeface="+mn-ea"/>
          <a:cs typeface="Oracle Sans" panose="020B0503020204020204" pitchFamily="34" charset="0"/>
        </a:defRPr>
      </a:lvl2pPr>
      <a:lvl3pPr marL="547688" marR="0" indent="-182563" algn="l" defTabSz="914400" rtl="0" eaLnBrk="1" fontAlgn="auto" latinLnBrk="0" hangingPunct="1">
        <a:lnSpc>
          <a:spcPct val="95000"/>
        </a:lnSpc>
        <a:spcBef>
          <a:spcPts val="400"/>
        </a:spcBef>
        <a:spcAft>
          <a:spcPts val="0"/>
        </a:spcAft>
        <a:buClrTx/>
        <a:buSzPct val="100000"/>
        <a:buFont typeface="System Font Regular"/>
        <a:buChar char="-"/>
        <a:tabLst/>
        <a:defRPr sz="1600" b="0" i="0" kern="1200">
          <a:solidFill>
            <a:schemeClr val="tx1"/>
          </a:solidFill>
          <a:latin typeface="Oracle Sans" panose="020B0503020204020204" pitchFamily="34" charset="0"/>
          <a:ea typeface="+mn-ea"/>
          <a:cs typeface="Oracle Sans" panose="020B0503020204020204" pitchFamily="34" charset="0"/>
        </a:defRPr>
      </a:lvl3pPr>
      <a:lvl4pPr marL="730250" marR="0" indent="-182563" algn="l" defTabSz="914400" rtl="0" eaLnBrk="1" fontAlgn="auto" latinLnBrk="0" hangingPunct="1">
        <a:lnSpc>
          <a:spcPct val="95000"/>
        </a:lnSpc>
        <a:spcBef>
          <a:spcPts val="400"/>
        </a:spcBef>
        <a:spcAft>
          <a:spcPts val="0"/>
        </a:spcAft>
        <a:buClrTx/>
        <a:buSzPct val="100000"/>
        <a:buFont typeface="Arial" panose="020B0604020202020204" pitchFamily="34" charset="0"/>
        <a:buChar char="•"/>
        <a:tabLst/>
        <a:defRPr sz="1600" b="0" i="0" kern="1200">
          <a:solidFill>
            <a:schemeClr val="tx1"/>
          </a:solidFill>
          <a:latin typeface="Oracle Sans" panose="020B0503020204020204" pitchFamily="34" charset="0"/>
          <a:ea typeface="+mn-ea"/>
          <a:cs typeface="Oracle Sans" panose="020B0503020204020204" pitchFamily="34" charset="0"/>
        </a:defRPr>
      </a:lvl4pPr>
      <a:lvl5pPr marL="914400" marR="0" indent="-182880" algn="l" defTabSz="914400" rtl="0" eaLnBrk="1" fontAlgn="auto" latinLnBrk="0" hangingPunct="1">
        <a:lnSpc>
          <a:spcPct val="95000"/>
        </a:lnSpc>
        <a:spcBef>
          <a:spcPts val="400"/>
        </a:spcBef>
        <a:spcAft>
          <a:spcPts val="0"/>
        </a:spcAft>
        <a:buClrTx/>
        <a:buSzTx/>
        <a:buFont typeface="System Font Regular"/>
        <a:buChar char="-"/>
        <a:tabLst/>
        <a:defRPr sz="1600" b="0" i="0" kern="1200">
          <a:solidFill>
            <a:schemeClr val="tx1"/>
          </a:solidFill>
          <a:latin typeface="Oracle Sans" panose="020B0503020204020204" pitchFamily="34" charset="0"/>
          <a:ea typeface="+mn-ea"/>
          <a:cs typeface="Oracle Sans" panose="020B0503020204020204" pitchFamily="34" charset="0"/>
        </a:defRPr>
      </a:lvl5pPr>
      <a:lvl6pPr marL="1097280" indent="-182880" algn="l" defTabSz="914400" rtl="0" eaLnBrk="1" latinLnBrk="0" hangingPunct="1">
        <a:lnSpc>
          <a:spcPct val="95000"/>
        </a:lnSpc>
        <a:spcBef>
          <a:spcPts val="400"/>
        </a:spcBef>
        <a:spcAft>
          <a:spcPts val="0"/>
        </a:spcAft>
        <a:buSzPct val="100000"/>
        <a:buFont typeface="Arial" panose="020B0604020202020204" pitchFamily="34" charset="0"/>
        <a:buChar char="•"/>
        <a:defRPr sz="1600" b="0" i="0" kern="1200">
          <a:solidFill>
            <a:schemeClr val="tx1"/>
          </a:solidFill>
          <a:latin typeface="Oracle Sans" panose="020B0503020204020204" pitchFamily="34" charset="0"/>
          <a:ea typeface="+mn-ea"/>
          <a:cs typeface="Oracle Sans" panose="020B0503020204020204" pitchFamily="34" charset="0"/>
        </a:defRPr>
      </a:lvl6pPr>
      <a:lvl7pPr marL="1280160" indent="-182880" algn="l" defTabSz="914400" rtl="0" eaLnBrk="1" latinLnBrk="0" hangingPunct="1">
        <a:lnSpc>
          <a:spcPct val="95000"/>
        </a:lnSpc>
        <a:spcBef>
          <a:spcPts val="400"/>
        </a:spcBef>
        <a:spcAft>
          <a:spcPts val="0"/>
        </a:spcAft>
        <a:buFont typeface="System Font Regular"/>
        <a:buChar char="-"/>
        <a:defRPr sz="1600" b="0" i="0" kern="1200">
          <a:solidFill>
            <a:schemeClr val="tx1"/>
          </a:solidFill>
          <a:latin typeface="Oracle Sans" panose="020B0503020204020204" pitchFamily="34" charset="0"/>
          <a:ea typeface="+mn-ea"/>
          <a:cs typeface="Oracle Sans" panose="020B0503020204020204" pitchFamily="34" charset="0"/>
        </a:defRPr>
      </a:lvl7pPr>
      <a:lvl8pPr marL="1604963" indent="-203200"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Oracle Sans" panose="020B0503020204020204" pitchFamily="34" charset="0"/>
          <a:ea typeface="+mn-ea"/>
          <a:cs typeface="Oracle Sans" panose="020B0503020204020204" pitchFamily="34" charset="0"/>
        </a:defRPr>
      </a:lvl8pPr>
      <a:lvl9pPr marL="1889125" indent="-203200" algn="l" defTabSz="914400" rtl="0" eaLnBrk="1" latinLnBrk="0" hangingPunct="1">
        <a:lnSpc>
          <a:spcPct val="90000"/>
        </a:lnSpc>
        <a:spcBef>
          <a:spcPts val="500"/>
        </a:spcBef>
        <a:buFont typeface="System Font Regular"/>
        <a:buChar char="-"/>
        <a:tabLst/>
        <a:defRPr sz="1600" b="0" i="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orient="horz" pos="1008" userDrawn="1">
          <p15:clr>
            <a:srgbClr val="5ACBF0"/>
          </p15:clr>
        </p15:guide>
        <p15:guide id="4" orient="horz" pos="3852" userDrawn="1">
          <p15:clr>
            <a:srgbClr val="F26B43"/>
          </p15:clr>
        </p15:guide>
        <p15:guide id="5" pos="480" userDrawn="1">
          <p15:clr>
            <a:srgbClr val="F26B43"/>
          </p15:clr>
        </p15:guide>
        <p15:guide id="6" orient="horz" pos="795" userDrawn="1">
          <p15:clr>
            <a:srgbClr val="F26B43"/>
          </p15:clr>
        </p15:guide>
        <p15:guide id="7" orient="horz" pos="590" userDrawn="1">
          <p15:clr>
            <a:srgbClr val="F26B43"/>
          </p15:clr>
        </p15:guide>
        <p15:guide id="8" pos="721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AC682433-419D-38F1-0433-BFC7B3ED46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D54384-0EB6-A3B7-08C9-3D68D4BD885E}"/>
              </a:ext>
            </a:extLst>
          </p:cNvPr>
          <p:cNvSpPr>
            <a:spLocks noGrp="1"/>
          </p:cNvSpPr>
          <p:nvPr>
            <p:ph type="ctrTitle"/>
          </p:nvPr>
        </p:nvSpPr>
        <p:spPr>
          <a:xfrm>
            <a:off x="792467" y="2148840"/>
            <a:ext cx="7784373" cy="1280160"/>
          </a:xfrm>
        </p:spPr>
        <p:txBody>
          <a:bodyPr/>
          <a:lstStyle/>
          <a:p>
            <a:r>
              <a:rPr lang="en-US" dirty="0"/>
              <a:t>Partition pruning in iterator-based EXPLAIN (Bug #12051)</a:t>
            </a:r>
          </a:p>
        </p:txBody>
      </p:sp>
      <p:sp>
        <p:nvSpPr>
          <p:cNvPr id="3" name="Text Placeholder 2">
            <a:extLst>
              <a:ext uri="{FF2B5EF4-FFF2-40B4-BE49-F238E27FC236}">
                <a16:creationId xmlns:a16="http://schemas.microsoft.com/office/drawing/2014/main" id="{73BB865E-2124-9DFB-E90D-67F8512ACDB7}"/>
              </a:ext>
            </a:extLst>
          </p:cNvPr>
          <p:cNvSpPr>
            <a:spLocks noGrp="1"/>
          </p:cNvSpPr>
          <p:nvPr>
            <p:ph type="body" sz="quarter" idx="33"/>
          </p:nvPr>
        </p:nvSpPr>
        <p:spPr>
          <a:xfrm>
            <a:off x="792468" y="3519553"/>
            <a:ext cx="6400800" cy="341247"/>
          </a:xfrm>
        </p:spPr>
        <p:txBody>
          <a:bodyPr/>
          <a:lstStyle/>
          <a:p>
            <a:r>
              <a:rPr lang="en-US" dirty="0"/>
              <a:t>Making partition visibility consistent across all EXPLAIN formats</a:t>
            </a:r>
          </a:p>
        </p:txBody>
      </p:sp>
      <p:sp>
        <p:nvSpPr>
          <p:cNvPr id="31" name="Text Placeholder 30">
            <a:extLst>
              <a:ext uri="{FF2B5EF4-FFF2-40B4-BE49-F238E27FC236}">
                <a16:creationId xmlns:a16="http://schemas.microsoft.com/office/drawing/2014/main" id="{DCAEDBC0-920A-65EE-B289-587E41669E6C}"/>
              </a:ext>
            </a:extLst>
          </p:cNvPr>
          <p:cNvSpPr>
            <a:spLocks noGrp="1"/>
          </p:cNvSpPr>
          <p:nvPr>
            <p:ph type="body" sz="quarter" idx="35"/>
          </p:nvPr>
        </p:nvSpPr>
        <p:spPr>
          <a:xfrm>
            <a:off x="792468" y="4544568"/>
            <a:ext cx="5077970" cy="266291"/>
          </a:xfrm>
        </p:spPr>
        <p:txBody>
          <a:bodyPr/>
          <a:lstStyle/>
          <a:p>
            <a:r>
              <a:rPr lang="en-US" dirty="0"/>
              <a:t>Kajori Banerjee</a:t>
            </a:r>
          </a:p>
        </p:txBody>
      </p:sp>
      <p:sp>
        <p:nvSpPr>
          <p:cNvPr id="4" name="Text Placeholder 3">
            <a:extLst>
              <a:ext uri="{FF2B5EF4-FFF2-40B4-BE49-F238E27FC236}">
                <a16:creationId xmlns:a16="http://schemas.microsoft.com/office/drawing/2014/main" id="{8C98A7BA-85AB-C838-B8BA-7E96C3E5D4A5}"/>
              </a:ext>
            </a:extLst>
          </p:cNvPr>
          <p:cNvSpPr>
            <a:spLocks noGrp="1"/>
          </p:cNvSpPr>
          <p:nvPr>
            <p:ph type="body" sz="quarter" idx="34"/>
          </p:nvPr>
        </p:nvSpPr>
        <p:spPr>
          <a:xfrm>
            <a:off x="792468" y="4882896"/>
            <a:ext cx="5077970" cy="895181"/>
          </a:xfrm>
        </p:spPr>
        <p:txBody>
          <a:bodyPr/>
          <a:lstStyle/>
          <a:p>
            <a:pPr lvl="0"/>
            <a:r>
              <a:rPr lang="en-US" dirty="0"/>
              <a:t>MySQL Optimizer Team</a:t>
            </a:r>
          </a:p>
          <a:p>
            <a:pPr lvl="0"/>
            <a:r>
              <a:rPr lang="en-US" dirty="0"/>
              <a:t>MySQL Server Engineering</a:t>
            </a:r>
          </a:p>
          <a:p>
            <a:pPr lvl="0"/>
            <a:r>
              <a:rPr lang="en-US" dirty="0"/>
              <a:t>May 2026</a:t>
            </a:r>
          </a:p>
        </p:txBody>
      </p:sp>
      <p:sp>
        <p:nvSpPr>
          <p:cNvPr id="7" name="Slide Number Placeholder 6">
            <a:extLst>
              <a:ext uri="{FF2B5EF4-FFF2-40B4-BE49-F238E27FC236}">
                <a16:creationId xmlns:a16="http://schemas.microsoft.com/office/drawing/2014/main" id="{66A53C3B-A45C-2DCF-6746-F47AE29614F9}"/>
              </a:ext>
            </a:extLst>
          </p:cNvPr>
          <p:cNvSpPr>
            <a:spLocks noGrp="1"/>
          </p:cNvSpPr>
          <p:nvPr>
            <p:ph type="sldNum" sz="quarter" idx="12"/>
          </p:nvPr>
        </p:nvSpPr>
        <p:spPr>
          <a:xfrm>
            <a:off x="762000" y="6995117"/>
            <a:ext cx="365760" cy="365760"/>
          </a:xfrm>
        </p:spPr>
        <p:txBody>
          <a:bodyPr/>
          <a:lstStyle/>
          <a:p>
            <a:fld id="{345D60D9-5372-5F40-9443-0F9AE5BDC3C8}" type="slidenum">
              <a:rPr lang="en-US" smtClean="0"/>
              <a:pPr/>
              <a:t>1</a:t>
            </a:fld>
            <a:endParaRPr lang="en-US" dirty="0"/>
          </a:p>
        </p:txBody>
      </p:sp>
      <p:sp>
        <p:nvSpPr>
          <p:cNvPr id="6" name="Footer Placeholder 5">
            <a:extLst>
              <a:ext uri="{FF2B5EF4-FFF2-40B4-BE49-F238E27FC236}">
                <a16:creationId xmlns:a16="http://schemas.microsoft.com/office/drawing/2014/main" id="{407E29C8-A7DD-BBBF-717D-449F86BA3C53}"/>
              </a:ext>
            </a:extLst>
          </p:cNvPr>
          <p:cNvSpPr>
            <a:spLocks noGrp="1"/>
          </p:cNvSpPr>
          <p:nvPr>
            <p:ph type="ftr" sz="quarter" idx="36"/>
          </p:nvPr>
        </p:nvSpPr>
        <p:spPr>
          <a:xfrm>
            <a:off x="1127759" y="6995435"/>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243201227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DFF665D1-A696-D6C9-997A-ABDACD345D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BF5B32-5673-FE26-55FA-DACAF8ED12FA}"/>
              </a:ext>
            </a:extLst>
          </p:cNvPr>
          <p:cNvSpPr>
            <a:spLocks noGrp="1"/>
          </p:cNvSpPr>
          <p:nvPr>
            <p:ph type="title"/>
          </p:nvPr>
        </p:nvSpPr>
        <p:spPr>
          <a:xfrm>
            <a:off x="768875" y="182403"/>
            <a:ext cx="10671048" cy="822960"/>
          </a:xfrm>
        </p:spPr>
        <p:txBody>
          <a:bodyPr/>
          <a:lstStyle/>
          <a:p>
            <a:r>
              <a:rPr lang="en-US" dirty="0"/>
              <a:t>Background: how partitions show up today</a:t>
            </a:r>
          </a:p>
        </p:txBody>
      </p:sp>
      <p:sp>
        <p:nvSpPr>
          <p:cNvPr id="13" name="Text Placeholder 12">
            <a:extLst>
              <a:ext uri="{FF2B5EF4-FFF2-40B4-BE49-F238E27FC236}">
                <a16:creationId xmlns:a16="http://schemas.microsoft.com/office/drawing/2014/main" id="{CFF435D0-81B7-AB05-F9E6-8C0DC23D4FDD}"/>
              </a:ext>
            </a:extLst>
          </p:cNvPr>
          <p:cNvSpPr>
            <a:spLocks noGrp="1"/>
          </p:cNvSpPr>
          <p:nvPr>
            <p:ph type="body" sz="quarter" idx="11"/>
          </p:nvPr>
        </p:nvSpPr>
        <p:spPr>
          <a:xfrm>
            <a:off x="766763" y="1009904"/>
            <a:ext cx="10671048" cy="330540"/>
          </a:xfrm>
        </p:spPr>
        <p:txBody>
          <a:bodyPr/>
          <a:lstStyle/>
          <a:p>
            <a:pPr lvl="0"/>
            <a:r>
              <a:rPr lang="en-US" dirty="0"/>
              <a:t>Partition pruning is already exposed — but only in some EXPLAIN formats</a:t>
            </a:r>
          </a:p>
        </p:txBody>
      </p:sp>
      <p:sp>
        <p:nvSpPr>
          <p:cNvPr id="4" name="Content Placeholder 3">
            <a:extLst>
              <a:ext uri="{FF2B5EF4-FFF2-40B4-BE49-F238E27FC236}">
                <a16:creationId xmlns:a16="http://schemas.microsoft.com/office/drawing/2014/main" id="{89B14E70-C901-18B9-02B9-95109794A95F}"/>
              </a:ext>
            </a:extLst>
          </p:cNvPr>
          <p:cNvSpPr>
            <a:spLocks noGrp="1"/>
          </p:cNvSpPr>
          <p:nvPr>
            <p:ph sz="quarter" idx="14"/>
          </p:nvPr>
        </p:nvSpPr>
        <p:spPr>
          <a:xfrm>
            <a:off x="766762" y="1600199"/>
            <a:ext cx="10671048" cy="4507992"/>
          </a:xfrm>
        </p:spPr>
        <p:txBody>
          <a:bodyPr/>
          <a:lstStyle/>
          <a:p>
            <a:r>
              <a:rPr lang="en-US" b="1" dirty="0"/>
              <a:t>Partitioned tables in MySQL</a:t>
            </a:r>
          </a:p>
          <a:p>
            <a:pPr lvl="1"/>
            <a:r>
              <a:rPr lang="en-US" dirty="0"/>
              <a:t>A table can be split into partitions (e.g. by RANGE, LIST, HASH on a column)</a:t>
            </a:r>
          </a:p>
          <a:p>
            <a:pPr lvl="1"/>
            <a:r>
              <a:rPr lang="en-US" dirty="0"/>
              <a:t>For a given query, the optimizer can prune partitions and access only the ones that may contain matching rows</a:t>
            </a:r>
          </a:p>
          <a:p>
            <a:r>
              <a:rPr lang="en-US" b="1" dirty="0"/>
              <a:t>Where the chosen partitions are visible today</a:t>
            </a:r>
          </a:p>
          <a:p>
            <a:pPr lvl="1"/>
            <a:r>
              <a:rPr lang="en-US" dirty="0"/>
              <a:t>Traditional EXPLAIN — shown in the dedicated “partitions” column</a:t>
            </a:r>
          </a:p>
          <a:p>
            <a:pPr lvl="1"/>
            <a:r>
              <a:rPr lang="en-US" dirty="0"/>
              <a:t>Legacy JSON EXPLAIN — exposed through a “partitions” property on each table</a:t>
            </a:r>
          </a:p>
          <a:p>
            <a:r>
              <a:rPr lang="en-US" b="1" dirty="0"/>
              <a:t>Where partition information is missing</a:t>
            </a:r>
          </a:p>
          <a:p>
            <a:pPr lvl="1"/>
            <a:r>
              <a:rPr lang="en-US" dirty="0"/>
              <a:t>Tree-based EXPLAIN, EXPLAIN ANALYZE, new JSON (explain_json_format_version=2), and hypergraph JSON</a:t>
            </a:r>
          </a:p>
        </p:txBody>
      </p:sp>
      <p:sp>
        <p:nvSpPr>
          <p:cNvPr id="5" name="Slide Number Placeholder 4">
            <a:extLst>
              <a:ext uri="{FF2B5EF4-FFF2-40B4-BE49-F238E27FC236}">
                <a16:creationId xmlns:a16="http://schemas.microsoft.com/office/drawing/2014/main" id="{0F19F57A-909E-2983-0980-685432E89B71}"/>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2</a:t>
            </a:fld>
            <a:endParaRPr lang="en-US" dirty="0"/>
          </a:p>
        </p:txBody>
      </p:sp>
      <p:sp>
        <p:nvSpPr>
          <p:cNvPr id="6" name="Footer Placeholder 5">
            <a:extLst>
              <a:ext uri="{FF2B5EF4-FFF2-40B4-BE49-F238E27FC236}">
                <a16:creationId xmlns:a16="http://schemas.microsoft.com/office/drawing/2014/main" id="{76E7FDAC-F657-5FC0-FB0D-697DE5BE953E}"/>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35280753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4432D-06D0-0BCA-D9EE-62617B9534C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5E861F-3DB8-1FB9-E7E2-939F9F132C90}"/>
              </a:ext>
            </a:extLst>
          </p:cNvPr>
          <p:cNvSpPr>
            <a:spLocks noGrp="1"/>
          </p:cNvSpPr>
          <p:nvPr>
            <p:ph type="title"/>
          </p:nvPr>
        </p:nvSpPr>
        <p:spPr>
          <a:xfrm>
            <a:off x="768875" y="182403"/>
            <a:ext cx="10671048" cy="822960"/>
          </a:xfrm>
        </p:spPr>
        <p:txBody>
          <a:bodyPr/>
          <a:lstStyle/>
          <a:p>
            <a:r>
              <a:rPr lang="en-US" dirty="0"/>
              <a:t>Example</a:t>
            </a:r>
          </a:p>
        </p:txBody>
      </p:sp>
      <p:sp>
        <p:nvSpPr>
          <p:cNvPr id="4" name="Content Placeholder 3">
            <a:extLst>
              <a:ext uri="{FF2B5EF4-FFF2-40B4-BE49-F238E27FC236}">
                <a16:creationId xmlns:a16="http://schemas.microsoft.com/office/drawing/2014/main" id="{BD796B27-6C7F-ECA8-1986-F3FA5534BD5B}"/>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CREATE TABLE t1 (</a:t>
            </a:r>
          </a:p>
          <a:p>
            <a:r>
              <a:rPr lang="en-US" dirty="0">
                <a:latin typeface="Courier New" panose="02070309020205020404" pitchFamily="49" charset="0"/>
                <a:cs typeface="Courier New" panose="02070309020205020404" pitchFamily="49" charset="0"/>
              </a:rPr>
              <a:t>  id INT NOT NULL,</a:t>
            </a:r>
          </a:p>
          <a:p>
            <a:r>
              <a:rPr lang="en-US" dirty="0">
                <a:latin typeface="Courier New" panose="02070309020205020404" pitchFamily="49" charset="0"/>
                <a:cs typeface="Courier New" panose="02070309020205020404" pitchFamily="49" charset="0"/>
              </a:rPr>
              <a:t>  payload VARCHAR(20),</a:t>
            </a:r>
          </a:p>
          <a:p>
            <a:r>
              <a:rPr lang="en-US" dirty="0">
                <a:latin typeface="Courier New" panose="02070309020205020404" pitchFamily="49" charset="0"/>
                <a:cs typeface="Courier New" panose="02070309020205020404" pitchFamily="49" charset="0"/>
              </a:rPr>
              <a:t>  PRIMARY KEY (id)</a:t>
            </a:r>
          </a:p>
          <a:p>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PARTITION BY RANGE (id) (</a:t>
            </a:r>
          </a:p>
          <a:p>
            <a:r>
              <a:rPr lang="en-US" dirty="0">
                <a:latin typeface="Courier New" panose="02070309020205020404" pitchFamily="49" charset="0"/>
                <a:cs typeface="Courier New" panose="02070309020205020404" pitchFamily="49" charset="0"/>
              </a:rPr>
              <a:t>  PARTITION p0 VALUES LESS THAN (100),</a:t>
            </a:r>
          </a:p>
          <a:p>
            <a:r>
              <a:rPr lang="en-US" dirty="0">
                <a:latin typeface="Courier New" panose="02070309020205020404" pitchFamily="49" charset="0"/>
                <a:cs typeface="Courier New" panose="02070309020205020404" pitchFamily="49" charset="0"/>
              </a:rPr>
              <a:t>  PARTITION p1 VALUES LESS THAN (200),</a:t>
            </a:r>
          </a:p>
          <a:p>
            <a:r>
              <a:rPr lang="en-US" dirty="0">
                <a:latin typeface="Courier New" panose="02070309020205020404" pitchFamily="49" charset="0"/>
                <a:cs typeface="Courier New" panose="02070309020205020404" pitchFamily="49" charset="0"/>
              </a:rPr>
              <a:t>  PARTITION p2 VALUES LESS THAN (300),</a:t>
            </a:r>
          </a:p>
          <a:p>
            <a:r>
              <a:rPr lang="en-US" dirty="0">
                <a:latin typeface="Courier New" panose="02070309020205020404" pitchFamily="49" charset="0"/>
                <a:cs typeface="Courier New" panose="02070309020205020404" pitchFamily="49" charset="0"/>
              </a:rPr>
              <a:t>  PARTITION p3 VALUES LESS THAN MAXVALUE</a:t>
            </a:r>
          </a:p>
          <a:p>
            <a:r>
              <a:rPr lang="en-US" dirty="0">
                <a:latin typeface="Courier New" panose="02070309020205020404" pitchFamily="49" charset="0"/>
                <a:cs typeface="Courier New" panose="02070309020205020404" pitchFamily="49" charset="0"/>
              </a:rPr>
              <a:t>)</a:t>
            </a:r>
          </a:p>
        </p:txBody>
      </p:sp>
      <p:sp>
        <p:nvSpPr>
          <p:cNvPr id="5" name="Slide Number Placeholder 4">
            <a:extLst>
              <a:ext uri="{FF2B5EF4-FFF2-40B4-BE49-F238E27FC236}">
                <a16:creationId xmlns:a16="http://schemas.microsoft.com/office/drawing/2014/main" id="{AE52B069-C2F4-D413-BF18-477976C3651E}"/>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3</a:t>
            </a:fld>
            <a:endParaRPr lang="en-US" dirty="0"/>
          </a:p>
        </p:txBody>
      </p:sp>
      <p:sp>
        <p:nvSpPr>
          <p:cNvPr id="6" name="Footer Placeholder 5">
            <a:extLst>
              <a:ext uri="{FF2B5EF4-FFF2-40B4-BE49-F238E27FC236}">
                <a16:creationId xmlns:a16="http://schemas.microsoft.com/office/drawing/2014/main" id="{EBFB403A-02FA-AF31-3602-4D9CCBD78814}"/>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32269703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08797-7ABC-452E-AE3D-F782A215E1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1CA027-92C5-19B0-E1BA-DCA105617061}"/>
              </a:ext>
            </a:extLst>
          </p:cNvPr>
          <p:cNvSpPr>
            <a:spLocks noGrp="1"/>
          </p:cNvSpPr>
          <p:nvPr>
            <p:ph type="title"/>
          </p:nvPr>
        </p:nvSpPr>
        <p:spPr>
          <a:xfrm>
            <a:off x="768875" y="182403"/>
            <a:ext cx="10671048" cy="822960"/>
          </a:xfrm>
        </p:spPr>
        <p:txBody>
          <a:bodyPr/>
          <a:lstStyle/>
          <a:p>
            <a:r>
              <a:rPr lang="en-US" dirty="0"/>
              <a:t>FORMAT=TRADITIONAL</a:t>
            </a:r>
          </a:p>
        </p:txBody>
      </p:sp>
      <p:sp>
        <p:nvSpPr>
          <p:cNvPr id="4" name="Content Placeholder 3">
            <a:extLst>
              <a:ext uri="{FF2B5EF4-FFF2-40B4-BE49-F238E27FC236}">
                <a16:creationId xmlns:a16="http://schemas.microsoft.com/office/drawing/2014/main" id="{E806B9B1-B313-D9F8-2105-B64862AC4BF0}"/>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EXPLAIN </a:t>
            </a:r>
            <a:r>
              <a:rPr lang="en-US" b="1" dirty="0">
                <a:latin typeface="Courier New" panose="02070309020205020404" pitchFamily="49" charset="0"/>
                <a:cs typeface="Courier New" panose="02070309020205020404" pitchFamily="49" charset="0"/>
              </a:rPr>
              <a:t>FORMAT=TRADITIONAL</a:t>
            </a:r>
          </a:p>
          <a:p>
            <a:r>
              <a:rPr lang="en-US" dirty="0">
                <a:latin typeface="Courier New" panose="02070309020205020404" pitchFamily="49" charset="0"/>
                <a:cs typeface="Courier New" panose="02070309020205020404" pitchFamily="49" charset="0"/>
              </a:rPr>
              <a:t>SELECT * FROM t1 WHERE id BETWEEN 110 AND 210</a:t>
            </a:r>
          </a:p>
          <a:p>
            <a:r>
              <a:rPr lang="en-US" sz="1100" dirty="0">
                <a:latin typeface="Courier New" panose="02070309020205020404" pitchFamily="49" charset="0"/>
                <a:cs typeface="Courier New" panose="02070309020205020404" pitchFamily="49" charset="0"/>
              </a:rPr>
              <a:t>+----+-------------+-------+------------+-------+---------------+---------+---------+------+------+----------+---------+</a:t>
            </a:r>
          </a:p>
          <a:p>
            <a:r>
              <a:rPr lang="en-US" sz="1100" dirty="0">
                <a:latin typeface="Courier New" panose="02070309020205020404" pitchFamily="49" charset="0"/>
                <a:cs typeface="Courier New" panose="02070309020205020404" pitchFamily="49" charset="0"/>
              </a:rPr>
              <a:t>| id | </a:t>
            </a:r>
            <a:r>
              <a:rPr lang="en-US" sz="1100" dirty="0" err="1">
                <a:latin typeface="Courier New" panose="02070309020205020404" pitchFamily="49" charset="0"/>
                <a:cs typeface="Courier New" panose="02070309020205020404" pitchFamily="49" charset="0"/>
              </a:rPr>
              <a:t>select_type</a:t>
            </a:r>
            <a:r>
              <a:rPr lang="en-US" sz="1100" dirty="0">
                <a:latin typeface="Courier New" panose="02070309020205020404" pitchFamily="49" charset="0"/>
                <a:cs typeface="Courier New" panose="02070309020205020404" pitchFamily="49" charset="0"/>
              </a:rPr>
              <a:t> | table | partitions | type  | </a:t>
            </a:r>
            <a:r>
              <a:rPr lang="en-US" sz="1100" dirty="0" err="1">
                <a:latin typeface="Courier New" panose="02070309020205020404" pitchFamily="49" charset="0"/>
                <a:cs typeface="Courier New" panose="02070309020205020404" pitchFamily="49" charset="0"/>
              </a:rPr>
              <a:t>possible_keys</a:t>
            </a:r>
            <a:r>
              <a:rPr lang="en-US" sz="1100" dirty="0">
                <a:latin typeface="Courier New" panose="02070309020205020404" pitchFamily="49" charset="0"/>
                <a:cs typeface="Courier New" panose="02070309020205020404" pitchFamily="49" charset="0"/>
              </a:rPr>
              <a:t> | key     | </a:t>
            </a:r>
            <a:r>
              <a:rPr lang="en-US" sz="1100" dirty="0" err="1">
                <a:latin typeface="Courier New" panose="02070309020205020404" pitchFamily="49" charset="0"/>
                <a:cs typeface="Courier New" panose="02070309020205020404" pitchFamily="49" charset="0"/>
              </a:rPr>
              <a:t>key_len</a:t>
            </a:r>
            <a:r>
              <a:rPr lang="en-US" sz="1100" dirty="0">
                <a:latin typeface="Courier New" panose="02070309020205020404" pitchFamily="49" charset="0"/>
                <a:cs typeface="Courier New" panose="02070309020205020404" pitchFamily="49" charset="0"/>
              </a:rPr>
              <a:t> | ref  | rows | filtered | Extra       |</a:t>
            </a:r>
          </a:p>
          <a:p>
            <a:r>
              <a:rPr lang="en-US" sz="1100" dirty="0">
                <a:latin typeface="Courier New" panose="02070309020205020404" pitchFamily="49" charset="0"/>
                <a:cs typeface="Courier New" panose="02070309020205020404" pitchFamily="49" charset="0"/>
              </a:rPr>
              <a:t>+----+-------------+-------+------------+-------+---------------+---------+---------+------+------+----------+---------+</a:t>
            </a:r>
          </a:p>
          <a:p>
            <a:r>
              <a:rPr lang="en-US" sz="1100" dirty="0">
                <a:latin typeface="Courier New" panose="02070309020205020404" pitchFamily="49" charset="0"/>
                <a:cs typeface="Courier New" panose="02070309020205020404" pitchFamily="49" charset="0"/>
              </a:rPr>
              <a:t>|  1 | SIMPLE      | t1    | </a:t>
            </a:r>
            <a:r>
              <a:rPr lang="en-US" sz="1100" b="1" dirty="0">
                <a:solidFill>
                  <a:srgbClr val="C00000"/>
                </a:solidFill>
                <a:latin typeface="Courier New" panose="02070309020205020404" pitchFamily="49" charset="0"/>
                <a:cs typeface="Courier New" panose="02070309020205020404" pitchFamily="49" charset="0"/>
              </a:rPr>
              <a:t>p1, p2</a:t>
            </a:r>
            <a:r>
              <a:rPr lang="en-US" sz="1100" b="1" dirty="0">
                <a:solidFill>
                  <a:srgbClr val="C00000"/>
                </a:solidFill>
                <a:highlight>
                  <a:srgbClr val="FFFF00"/>
                </a:highlight>
                <a:latin typeface="Courier New" panose="02070309020205020404" pitchFamily="49" charset="0"/>
                <a:cs typeface="Courier New" panose="02070309020205020404" pitchFamily="49" charset="0"/>
              </a:rPr>
              <a:t> </a:t>
            </a:r>
            <a:r>
              <a:rPr lang="en-US" sz="1100" dirty="0">
                <a:latin typeface="Courier New" panose="02070309020205020404" pitchFamily="49" charset="0"/>
                <a:cs typeface="Courier New" panose="02070309020205020404" pitchFamily="49" charset="0"/>
              </a:rPr>
              <a:t>    | range | PRIMARY       | PRIMARY | 4       | NULL |    1 |   100.00 | Using where |</a:t>
            </a:r>
          </a:p>
          <a:p>
            <a:r>
              <a:rPr lang="en-US" sz="1100" dirty="0">
                <a:latin typeface="Courier New" panose="02070309020205020404" pitchFamily="49" charset="0"/>
                <a:cs typeface="Courier New" panose="02070309020205020404" pitchFamily="49" charset="0"/>
              </a:rPr>
              <a:t>+----+-------------+-------+------------+-------+---------------+---------+---------+------+------+----------+--------+</a:t>
            </a:r>
          </a:p>
          <a:p>
            <a:endParaRPr lang="en-US" dirty="0"/>
          </a:p>
        </p:txBody>
      </p:sp>
      <p:sp>
        <p:nvSpPr>
          <p:cNvPr id="5" name="Slide Number Placeholder 4">
            <a:extLst>
              <a:ext uri="{FF2B5EF4-FFF2-40B4-BE49-F238E27FC236}">
                <a16:creationId xmlns:a16="http://schemas.microsoft.com/office/drawing/2014/main" id="{D503BCEA-535A-95FC-F994-5932A2D1CD51}"/>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4</a:t>
            </a:fld>
            <a:endParaRPr lang="en-US" dirty="0"/>
          </a:p>
        </p:txBody>
      </p:sp>
      <p:sp>
        <p:nvSpPr>
          <p:cNvPr id="6" name="Footer Placeholder 5">
            <a:extLst>
              <a:ext uri="{FF2B5EF4-FFF2-40B4-BE49-F238E27FC236}">
                <a16:creationId xmlns:a16="http://schemas.microsoft.com/office/drawing/2014/main" id="{F7CB1791-6316-A96A-C112-CC4958F5D5E5}"/>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27646077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FBCE9-BCC1-4750-8EAF-C24C4F3CE8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CAE429-F0FD-7CBF-48D5-E91A9072A46C}"/>
              </a:ext>
            </a:extLst>
          </p:cNvPr>
          <p:cNvSpPr>
            <a:spLocks noGrp="1"/>
          </p:cNvSpPr>
          <p:nvPr>
            <p:ph type="title"/>
          </p:nvPr>
        </p:nvSpPr>
        <p:spPr>
          <a:xfrm>
            <a:off x="768875" y="182403"/>
            <a:ext cx="10671048" cy="822960"/>
          </a:xfrm>
        </p:spPr>
        <p:txBody>
          <a:bodyPr/>
          <a:lstStyle/>
          <a:p>
            <a:r>
              <a:rPr lang="en-US" dirty="0"/>
              <a:t>FORMAT=JSON with </a:t>
            </a:r>
            <a:r>
              <a:rPr lang="en-US" dirty="0" err="1"/>
              <a:t>explain_json_format_version</a:t>
            </a:r>
            <a:r>
              <a:rPr lang="en-US" dirty="0"/>
              <a:t> = 1</a:t>
            </a:r>
          </a:p>
        </p:txBody>
      </p:sp>
      <p:sp>
        <p:nvSpPr>
          <p:cNvPr id="4" name="Content Placeholder 3">
            <a:extLst>
              <a:ext uri="{FF2B5EF4-FFF2-40B4-BE49-F238E27FC236}">
                <a16:creationId xmlns:a16="http://schemas.microsoft.com/office/drawing/2014/main" id="{D209EDCA-A2B6-EAAC-C6C7-FD5F313E158D}"/>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SET </a:t>
            </a:r>
            <a:r>
              <a:rPr lang="en-US" b="1" dirty="0" err="1">
                <a:latin typeface="Courier New" panose="02070309020205020404" pitchFamily="49" charset="0"/>
                <a:cs typeface="Courier New" panose="02070309020205020404" pitchFamily="49" charset="0"/>
              </a:rPr>
              <a:t>explain_json_format_version</a:t>
            </a:r>
            <a:r>
              <a:rPr lang="en-US" b="1" dirty="0">
                <a:latin typeface="Courier New" panose="02070309020205020404" pitchFamily="49" charset="0"/>
                <a:cs typeface="Courier New" panose="02070309020205020404" pitchFamily="49" charset="0"/>
              </a:rPr>
              <a:t> = 1</a:t>
            </a:r>
          </a:p>
          <a:p>
            <a:r>
              <a:rPr lang="en-US" dirty="0">
                <a:latin typeface="Courier New" panose="02070309020205020404" pitchFamily="49" charset="0"/>
                <a:cs typeface="Courier New" panose="02070309020205020404" pitchFamily="49" charset="0"/>
              </a:rPr>
              <a:t>EXPLAIN </a:t>
            </a:r>
            <a:r>
              <a:rPr lang="en-US" b="1" dirty="0">
                <a:latin typeface="Courier New" panose="02070309020205020404" pitchFamily="49" charset="0"/>
                <a:cs typeface="Courier New" panose="02070309020205020404" pitchFamily="49" charset="0"/>
              </a:rPr>
              <a:t>FORMAT=JSON</a:t>
            </a:r>
          </a:p>
          <a:p>
            <a:r>
              <a:rPr lang="en-US" dirty="0">
                <a:latin typeface="Courier New" panose="02070309020205020404" pitchFamily="49" charset="0"/>
                <a:cs typeface="Courier New" panose="02070309020205020404" pitchFamily="49" charset="0"/>
              </a:rPr>
              <a:t>SELECT * FROM t1 WHERE id BETWEEN 110 AND 210</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&lt;…&gt;,</a:t>
            </a:r>
          </a:p>
          <a:p>
            <a:r>
              <a:rPr lang="en-US" dirty="0">
                <a:latin typeface="Courier New" panose="02070309020205020404" pitchFamily="49" charset="0"/>
                <a:cs typeface="Courier New" panose="02070309020205020404" pitchFamily="49" charset="0"/>
              </a:rPr>
              <a:t>    "table": {</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table_name</a:t>
            </a:r>
            <a:r>
              <a:rPr lang="en-US" dirty="0">
                <a:latin typeface="Courier New" panose="02070309020205020404" pitchFamily="49" charset="0"/>
                <a:cs typeface="Courier New" panose="02070309020205020404" pitchFamily="49" charset="0"/>
              </a:rPr>
              <a:t>": "t1",</a:t>
            </a:r>
          </a:p>
          <a:p>
            <a:r>
              <a:rPr lang="en-US" dirty="0">
                <a:latin typeface="Courier New" panose="02070309020205020404" pitchFamily="49" charset="0"/>
                <a:cs typeface="Courier New" panose="02070309020205020404" pitchFamily="49" charset="0"/>
              </a:rPr>
              <a:t>      "partitions": [</a:t>
            </a:r>
          </a:p>
          <a:p>
            <a:r>
              <a:rPr lang="en-US" dirty="0">
                <a:latin typeface="Courier New" panose="02070309020205020404" pitchFamily="49" charset="0"/>
                <a:cs typeface="Courier New" panose="02070309020205020404" pitchFamily="49" charset="0"/>
              </a:rPr>
              <a:t>        "</a:t>
            </a:r>
            <a:r>
              <a:rPr lang="en-US" b="1" dirty="0">
                <a:solidFill>
                  <a:srgbClr val="C00000"/>
                </a:solidFill>
                <a:highlight>
                  <a:srgbClr val="FFFF00"/>
                </a:highlight>
                <a:latin typeface="Courier New" panose="02070309020205020404" pitchFamily="49" charset="0"/>
                <a:cs typeface="Courier New" panose="02070309020205020404" pitchFamily="49" charset="0"/>
              </a:rPr>
              <a:t>p1</a:t>
            </a:r>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r>
              <a:rPr lang="en-US" b="1" dirty="0">
                <a:solidFill>
                  <a:srgbClr val="C00000"/>
                </a:solidFill>
                <a:highlight>
                  <a:srgbClr val="FFFF00"/>
                </a:highlight>
                <a:latin typeface="Courier New" panose="02070309020205020404" pitchFamily="49" charset="0"/>
                <a:cs typeface="Courier New" panose="02070309020205020404" pitchFamily="49" charset="0"/>
              </a:rPr>
              <a:t>p2</a:t>
            </a:r>
            <a:r>
              <a:rPr lang="en-US" dirty="0">
                <a:latin typeface="Courier New" panose="02070309020205020404" pitchFamily="49" charset="0"/>
                <a:cs typeface="Courier New" panose="02070309020205020404" pitchFamily="49" charset="0"/>
              </a:rPr>
              <a:t>”</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&lt;…&gt;,</a:t>
            </a:r>
          </a:p>
          <a:p>
            <a:r>
              <a:rPr lang="en-US" dirty="0">
                <a:latin typeface="Courier New" panose="02070309020205020404" pitchFamily="49" charset="0"/>
                <a:cs typeface="Courier New" panose="02070309020205020404" pitchFamily="49" charset="0"/>
              </a:rPr>
              <a:t>}</a:t>
            </a:r>
          </a:p>
        </p:txBody>
      </p:sp>
      <p:sp>
        <p:nvSpPr>
          <p:cNvPr id="5" name="Slide Number Placeholder 4">
            <a:extLst>
              <a:ext uri="{FF2B5EF4-FFF2-40B4-BE49-F238E27FC236}">
                <a16:creationId xmlns:a16="http://schemas.microsoft.com/office/drawing/2014/main" id="{6FF9C614-85BC-1954-DC3E-6A50318CE958}"/>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5</a:t>
            </a:fld>
            <a:endParaRPr lang="en-US" dirty="0"/>
          </a:p>
        </p:txBody>
      </p:sp>
      <p:sp>
        <p:nvSpPr>
          <p:cNvPr id="6" name="Footer Placeholder 5">
            <a:extLst>
              <a:ext uri="{FF2B5EF4-FFF2-40B4-BE49-F238E27FC236}">
                <a16:creationId xmlns:a16="http://schemas.microsoft.com/office/drawing/2014/main" id="{F4EDF31B-CA71-9073-7D7C-EE789C46A2FF}"/>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95262971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1312E-28D8-6AE6-6EB1-E365661984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DAA5A6-7A17-B7C6-B910-961204FB1011}"/>
              </a:ext>
            </a:extLst>
          </p:cNvPr>
          <p:cNvSpPr>
            <a:spLocks noGrp="1"/>
          </p:cNvSpPr>
          <p:nvPr>
            <p:ph type="title"/>
          </p:nvPr>
        </p:nvSpPr>
        <p:spPr>
          <a:xfrm>
            <a:off x="768875" y="182403"/>
            <a:ext cx="10671048" cy="822960"/>
          </a:xfrm>
        </p:spPr>
        <p:txBody>
          <a:bodyPr/>
          <a:lstStyle/>
          <a:p>
            <a:r>
              <a:rPr lang="en-US" dirty="0"/>
              <a:t>FORMAT=TREE / EXPLAIN ANALYZE</a:t>
            </a:r>
          </a:p>
        </p:txBody>
      </p:sp>
      <p:sp>
        <p:nvSpPr>
          <p:cNvPr id="4" name="Content Placeholder 3">
            <a:extLst>
              <a:ext uri="{FF2B5EF4-FFF2-40B4-BE49-F238E27FC236}">
                <a16:creationId xmlns:a16="http://schemas.microsoft.com/office/drawing/2014/main" id="{E763BECA-13BD-0CAA-F191-FEA4DBDE39AD}"/>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EXPLAIN </a:t>
            </a:r>
            <a:r>
              <a:rPr lang="en-US" b="1" dirty="0">
                <a:latin typeface="Courier New" panose="02070309020205020404" pitchFamily="49" charset="0"/>
                <a:cs typeface="Courier New" panose="02070309020205020404" pitchFamily="49" charset="0"/>
              </a:rPr>
              <a:t>FORMAT=TREE</a:t>
            </a:r>
          </a:p>
          <a:p>
            <a:r>
              <a:rPr lang="en-US" dirty="0">
                <a:latin typeface="Courier New" panose="02070309020205020404" pitchFamily="49" charset="0"/>
                <a:cs typeface="Courier New" panose="02070309020205020404" pitchFamily="49" charset="0"/>
              </a:rPr>
              <a:t>SELECT * FROM t1 WHERE id BETWEEN 110 AND 210</a:t>
            </a:r>
          </a:p>
          <a:p>
            <a:r>
              <a:rPr lang="en-US" dirty="0">
                <a:latin typeface="Courier New" panose="02070309020205020404" pitchFamily="49" charset="0"/>
                <a:cs typeface="Courier New" panose="02070309020205020404" pitchFamily="49" charset="0"/>
              </a:rPr>
              <a:t>| -&gt; Filter: (t1.id between 110 and 210)  (cost=0.46 rows=1)</a:t>
            </a:r>
          </a:p>
          <a:p>
            <a:r>
              <a:rPr lang="en-US" dirty="0">
                <a:latin typeface="Courier New" panose="02070309020205020404" pitchFamily="49" charset="0"/>
                <a:cs typeface="Courier New" panose="02070309020205020404" pitchFamily="49" charset="0"/>
              </a:rPr>
              <a:t>    -&gt; Index range scan on t1 using PRIMARY over (110 &lt;= id &lt;= 210)  (cost=0.46 rows=1)</a:t>
            </a:r>
          </a:p>
          <a:p>
            <a:endParaRPr lang="en-US" dirty="0"/>
          </a:p>
          <a:p>
            <a:r>
              <a:rPr lang="en-US" dirty="0"/>
              <a:t>Same with EXPLAIN ANALYZE</a:t>
            </a:r>
          </a:p>
        </p:txBody>
      </p:sp>
      <p:sp>
        <p:nvSpPr>
          <p:cNvPr id="5" name="Slide Number Placeholder 4">
            <a:extLst>
              <a:ext uri="{FF2B5EF4-FFF2-40B4-BE49-F238E27FC236}">
                <a16:creationId xmlns:a16="http://schemas.microsoft.com/office/drawing/2014/main" id="{1A1C9ED8-CFCD-F2B0-3B1E-8CF58788320A}"/>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6</a:t>
            </a:fld>
            <a:endParaRPr lang="en-US" dirty="0"/>
          </a:p>
        </p:txBody>
      </p:sp>
      <p:sp>
        <p:nvSpPr>
          <p:cNvPr id="6" name="Footer Placeholder 5">
            <a:extLst>
              <a:ext uri="{FF2B5EF4-FFF2-40B4-BE49-F238E27FC236}">
                <a16:creationId xmlns:a16="http://schemas.microsoft.com/office/drawing/2014/main" id="{96610C25-3F7D-05EF-AE34-F86D09043874}"/>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
        <p:nvSpPr>
          <p:cNvPr id="8" name="Rectangle 7">
            <a:extLst>
              <a:ext uri="{FF2B5EF4-FFF2-40B4-BE49-F238E27FC236}">
                <a16:creationId xmlns:a16="http://schemas.microsoft.com/office/drawing/2014/main" id="{D4A1C48E-244C-C364-9849-63D4F7C87FAB}"/>
              </a:ext>
            </a:extLst>
          </p:cNvPr>
          <p:cNvSpPr/>
          <p:nvPr/>
        </p:nvSpPr>
        <p:spPr>
          <a:xfrm>
            <a:off x="4456253" y="4155311"/>
            <a:ext cx="4572000" cy="520861"/>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t>No Partition pruning information</a:t>
            </a:r>
          </a:p>
        </p:txBody>
      </p:sp>
    </p:spTree>
    <p:extLst>
      <p:ext uri="{BB962C8B-B14F-4D97-AF65-F5344CB8AC3E}">
        <p14:creationId xmlns:p14="http://schemas.microsoft.com/office/powerpoint/2010/main" val="20154682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D0A61-9163-6C99-A6F5-71B6104F57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1557B-CA82-7966-0900-8B1257F739C3}"/>
              </a:ext>
            </a:extLst>
          </p:cNvPr>
          <p:cNvSpPr>
            <a:spLocks noGrp="1"/>
          </p:cNvSpPr>
          <p:nvPr>
            <p:ph type="title"/>
          </p:nvPr>
        </p:nvSpPr>
        <p:spPr>
          <a:xfrm>
            <a:off x="768875" y="182403"/>
            <a:ext cx="10671048" cy="822960"/>
          </a:xfrm>
        </p:spPr>
        <p:txBody>
          <a:bodyPr/>
          <a:lstStyle/>
          <a:p>
            <a:r>
              <a:rPr lang="en-US" dirty="0"/>
              <a:t>FORMAT=JSON with </a:t>
            </a:r>
            <a:r>
              <a:rPr lang="en-US" dirty="0" err="1"/>
              <a:t>explain_json_format_version</a:t>
            </a:r>
            <a:r>
              <a:rPr lang="en-US" dirty="0"/>
              <a:t> = 2</a:t>
            </a:r>
          </a:p>
        </p:txBody>
      </p:sp>
      <p:sp>
        <p:nvSpPr>
          <p:cNvPr id="4" name="Content Placeholder 3">
            <a:extLst>
              <a:ext uri="{FF2B5EF4-FFF2-40B4-BE49-F238E27FC236}">
                <a16:creationId xmlns:a16="http://schemas.microsoft.com/office/drawing/2014/main" id="{6D6E0DA9-EFE4-D447-3A12-6DC3B23D8722}"/>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SET </a:t>
            </a:r>
            <a:r>
              <a:rPr lang="en-US" b="1" dirty="0" err="1">
                <a:latin typeface="Courier New" panose="02070309020205020404" pitchFamily="49" charset="0"/>
                <a:cs typeface="Courier New" panose="02070309020205020404" pitchFamily="49" charset="0"/>
              </a:rPr>
              <a:t>explain_json_format_version</a:t>
            </a:r>
            <a:r>
              <a:rPr lang="en-US" b="1" dirty="0">
                <a:latin typeface="Courier New" panose="02070309020205020404" pitchFamily="49" charset="0"/>
                <a:cs typeface="Courier New" panose="02070309020205020404" pitchFamily="49" charset="0"/>
              </a:rPr>
              <a:t> = 2</a:t>
            </a:r>
          </a:p>
          <a:p>
            <a:r>
              <a:rPr lang="en-US" dirty="0">
                <a:latin typeface="Courier New" panose="02070309020205020404" pitchFamily="49" charset="0"/>
                <a:cs typeface="Courier New" panose="02070309020205020404" pitchFamily="49" charset="0"/>
              </a:rPr>
              <a:t>EXPLAIN </a:t>
            </a:r>
            <a:r>
              <a:rPr lang="en-US" b="1" dirty="0">
                <a:latin typeface="Courier New" panose="02070309020205020404" pitchFamily="49" charset="0"/>
                <a:cs typeface="Courier New" panose="02070309020205020404" pitchFamily="49" charset="0"/>
              </a:rPr>
              <a:t>FORMAT=JSON</a:t>
            </a:r>
          </a:p>
          <a:p>
            <a:r>
              <a:rPr lang="en-US" dirty="0">
                <a:latin typeface="Courier New" panose="02070309020205020404" pitchFamily="49" charset="0"/>
                <a:cs typeface="Courier New" panose="02070309020205020404" pitchFamily="49" charset="0"/>
              </a:rPr>
              <a:t>SELECT * FROM t1 WHERE id BETWEEN 110 AND 210</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&lt;…&gt;,</a:t>
            </a:r>
          </a:p>
          <a:p>
            <a:r>
              <a:rPr lang="en-US" dirty="0">
                <a:latin typeface="Courier New" panose="02070309020205020404" pitchFamily="49" charset="0"/>
                <a:cs typeface="Courier New" panose="02070309020205020404" pitchFamily="49" charset="0"/>
              </a:rPr>
              <a:t>    </a:t>
            </a:r>
            <a:r>
              <a:rPr lang="en-US" dirty="0" err="1">
                <a:latin typeface="Courier New" panose="02070309020205020404" pitchFamily="49" charset="0"/>
                <a:cs typeface="Courier New" panose="02070309020205020404" pitchFamily="49" charset="0"/>
              </a:rPr>
              <a:t>query_plan</a:t>
            </a:r>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"inputs": [</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"ranges": [</a:t>
            </a:r>
          </a:p>
          <a:p>
            <a:r>
              <a:rPr lang="en-US" dirty="0">
                <a:latin typeface="Courier New" panose="02070309020205020404" pitchFamily="49" charset="0"/>
                <a:cs typeface="Courier New" panose="02070309020205020404" pitchFamily="49" charset="0"/>
              </a:rPr>
              <a:t>          "(110 &lt;= id &lt;= 210)"</a:t>
            </a:r>
          </a:p>
          <a:p>
            <a:r>
              <a:rPr lang="en-US" dirty="0">
                <a:latin typeface="Courier New" panose="02070309020205020404" pitchFamily="49" charset="0"/>
                <a:cs typeface="Courier New" panose="02070309020205020404" pitchFamily="49" charset="0"/>
              </a:rPr>
              <a:t>        ],</a:t>
            </a:r>
          </a:p>
          <a:p>
            <a:r>
              <a:rPr lang="en-US" dirty="0">
                <a:latin typeface="Courier New" panose="02070309020205020404" pitchFamily="49" charset="0"/>
                <a:cs typeface="Courier New" panose="02070309020205020404" pitchFamily="49" charset="0"/>
              </a:rPr>
              <a:t>       &lt;…&gt;</a:t>
            </a:r>
          </a:p>
          <a:p>
            <a:r>
              <a:rPr lang="en-US" dirty="0">
                <a:latin typeface="Courier New" panose="02070309020205020404" pitchFamily="49" charset="0"/>
                <a:cs typeface="Courier New" panose="02070309020205020404" pitchFamily="49" charset="0"/>
              </a:rPr>
              <a:t>}</a:t>
            </a:r>
          </a:p>
        </p:txBody>
      </p:sp>
      <p:sp>
        <p:nvSpPr>
          <p:cNvPr id="5" name="Slide Number Placeholder 4">
            <a:extLst>
              <a:ext uri="{FF2B5EF4-FFF2-40B4-BE49-F238E27FC236}">
                <a16:creationId xmlns:a16="http://schemas.microsoft.com/office/drawing/2014/main" id="{4DDD8FE7-EEFE-95D6-2AB7-9E0DEEB911A6}"/>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7</a:t>
            </a:fld>
            <a:endParaRPr lang="en-US" dirty="0"/>
          </a:p>
        </p:txBody>
      </p:sp>
      <p:sp>
        <p:nvSpPr>
          <p:cNvPr id="6" name="Footer Placeholder 5">
            <a:extLst>
              <a:ext uri="{FF2B5EF4-FFF2-40B4-BE49-F238E27FC236}">
                <a16:creationId xmlns:a16="http://schemas.microsoft.com/office/drawing/2014/main" id="{C481E9E1-6088-AAFA-5C0D-46D529C23712}"/>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
        <p:nvSpPr>
          <p:cNvPr id="3" name="Rectangle 2">
            <a:extLst>
              <a:ext uri="{FF2B5EF4-FFF2-40B4-BE49-F238E27FC236}">
                <a16:creationId xmlns:a16="http://schemas.microsoft.com/office/drawing/2014/main" id="{FA0E03A9-B98D-239E-4166-6601C08B04CC}"/>
              </a:ext>
            </a:extLst>
          </p:cNvPr>
          <p:cNvSpPr/>
          <p:nvPr/>
        </p:nvSpPr>
        <p:spPr>
          <a:xfrm>
            <a:off x="6096000" y="4282633"/>
            <a:ext cx="4572000" cy="520861"/>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t>No Partition pruning information</a:t>
            </a:r>
          </a:p>
        </p:txBody>
      </p:sp>
    </p:spTree>
    <p:extLst>
      <p:ext uri="{BB962C8B-B14F-4D97-AF65-F5344CB8AC3E}">
        <p14:creationId xmlns:p14="http://schemas.microsoft.com/office/powerpoint/2010/main" val="73453840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D8E9C4AF-D85E-303F-4D43-BB0B7A64C4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79BB80-2677-0544-A4E8-8C81E63718DB}"/>
              </a:ext>
            </a:extLst>
          </p:cNvPr>
          <p:cNvSpPr>
            <a:spLocks noGrp="1"/>
          </p:cNvSpPr>
          <p:nvPr>
            <p:ph type="title"/>
          </p:nvPr>
        </p:nvSpPr>
        <p:spPr>
          <a:xfrm>
            <a:off x="768875" y="182403"/>
            <a:ext cx="10671048" cy="822960"/>
          </a:xfrm>
        </p:spPr>
        <p:txBody>
          <a:bodyPr/>
          <a:lstStyle/>
          <a:p>
            <a:r>
              <a:rPr lang="en-US" dirty="0"/>
              <a:t>The gap: inconsistent partition visibility</a:t>
            </a:r>
          </a:p>
        </p:txBody>
      </p:sp>
      <p:sp>
        <p:nvSpPr>
          <p:cNvPr id="22" name="Text Placeholder 21">
            <a:extLst>
              <a:ext uri="{FF2B5EF4-FFF2-40B4-BE49-F238E27FC236}">
                <a16:creationId xmlns:a16="http://schemas.microsoft.com/office/drawing/2014/main" id="{A9D6F848-75F8-FF26-30C6-79B07BA491F1}"/>
              </a:ext>
            </a:extLst>
          </p:cNvPr>
          <p:cNvSpPr>
            <a:spLocks noGrp="1"/>
          </p:cNvSpPr>
          <p:nvPr>
            <p:ph type="body" sz="quarter" idx="11"/>
          </p:nvPr>
        </p:nvSpPr>
        <p:spPr>
          <a:xfrm>
            <a:off x="766763" y="1009904"/>
            <a:ext cx="10671048" cy="330540"/>
          </a:xfrm>
        </p:spPr>
        <p:txBody>
          <a:bodyPr/>
          <a:lstStyle/>
          <a:p>
            <a:r>
              <a:rPr lang="en-US" dirty="0"/>
              <a:t>Same query, same plan — partitions visible in some formats, hidden in others</a:t>
            </a:r>
          </a:p>
        </p:txBody>
      </p:sp>
      <p:sp>
        <p:nvSpPr>
          <p:cNvPr id="3" name="Content Placeholder 2">
            <a:extLst>
              <a:ext uri="{FF2B5EF4-FFF2-40B4-BE49-F238E27FC236}">
                <a16:creationId xmlns:a16="http://schemas.microsoft.com/office/drawing/2014/main" id="{FE208D23-1337-8842-A381-F84FEFFC8368}"/>
              </a:ext>
            </a:extLst>
          </p:cNvPr>
          <p:cNvSpPr>
            <a:spLocks noGrp="1"/>
          </p:cNvSpPr>
          <p:nvPr>
            <p:ph sz="quarter" idx="14"/>
          </p:nvPr>
        </p:nvSpPr>
        <p:spPr>
          <a:xfrm>
            <a:off x="766762" y="1600199"/>
            <a:ext cx="5084064" cy="4507992"/>
          </a:xfrm>
        </p:spPr>
        <p:txBody>
          <a:bodyPr/>
          <a:lstStyle/>
          <a:p>
            <a:r>
              <a:rPr lang="en-US" b="1" dirty="0"/>
              <a:t>✓  Partitions are visible</a:t>
            </a:r>
          </a:p>
          <a:p>
            <a:pPr lvl="1"/>
            <a:r>
              <a:rPr lang="en-US" b="1" dirty="0"/>
              <a:t>Traditional EXPLAIN (tabular)</a:t>
            </a:r>
          </a:p>
          <a:p>
            <a:pPr lvl="2"/>
            <a:r>
              <a:rPr lang="en-US" dirty="0"/>
              <a:t>Dedicated “partitions” column lists the selected partitions, e.g. p1</a:t>
            </a:r>
          </a:p>
          <a:p>
            <a:pPr lvl="1"/>
            <a:r>
              <a:rPr lang="en-US" b="1" dirty="0"/>
              <a:t>Legacy JSON EXPLAIN</a:t>
            </a:r>
          </a:p>
          <a:p>
            <a:pPr lvl="2"/>
            <a:r>
              <a:rPr lang="en-US" dirty="0"/>
              <a:t>Exposes a “partitions” property on each table object</a:t>
            </a:r>
          </a:p>
          <a:p>
            <a:pPr lvl="2"/>
            <a:r>
              <a:rPr lang="en-US" dirty="0"/>
              <a:t>Available with explain_json_format_version = 1</a:t>
            </a:r>
          </a:p>
        </p:txBody>
      </p:sp>
      <p:sp>
        <p:nvSpPr>
          <p:cNvPr id="4" name="Content Placeholder 3">
            <a:extLst>
              <a:ext uri="{FF2B5EF4-FFF2-40B4-BE49-F238E27FC236}">
                <a16:creationId xmlns:a16="http://schemas.microsoft.com/office/drawing/2014/main" id="{1BF7E6DE-6CC2-196D-7EAF-7F4A84EA6FC2}"/>
              </a:ext>
            </a:extLst>
          </p:cNvPr>
          <p:cNvSpPr>
            <a:spLocks noGrp="1"/>
          </p:cNvSpPr>
          <p:nvPr>
            <p:ph sz="quarter" idx="19"/>
          </p:nvPr>
        </p:nvSpPr>
        <p:spPr>
          <a:xfrm>
            <a:off x="6370317" y="1600220"/>
            <a:ext cx="5084064" cy="4507992"/>
          </a:xfrm>
        </p:spPr>
        <p:txBody>
          <a:bodyPr/>
          <a:lstStyle/>
          <a:p>
            <a:r>
              <a:rPr lang="en-US" b="1" dirty="0"/>
              <a:t>✗  Partitions are missing</a:t>
            </a:r>
          </a:p>
          <a:p>
            <a:pPr lvl="1"/>
            <a:r>
              <a:rPr lang="en-US" b="1" dirty="0"/>
              <a:t>Tree-based EXPLAIN (FORMAT=TREE)</a:t>
            </a:r>
          </a:p>
          <a:p>
            <a:pPr lvl="2"/>
            <a:r>
              <a:rPr lang="en-US" dirty="0"/>
              <a:t>Default EXPLAIN output for iterator plans — no partition info</a:t>
            </a:r>
          </a:p>
          <a:p>
            <a:pPr lvl="1"/>
            <a:r>
              <a:rPr lang="en-US" b="1" dirty="0"/>
              <a:t>EXPLAIN ANALYZE</a:t>
            </a:r>
          </a:p>
          <a:p>
            <a:pPr lvl="1"/>
            <a:r>
              <a:rPr lang="en-US" b="1" dirty="0"/>
              <a:t>New JSON EXPLAIN</a:t>
            </a:r>
          </a:p>
          <a:p>
            <a:pPr lvl="2"/>
            <a:r>
              <a:rPr lang="en-US" dirty="0"/>
              <a:t>explain_json_format_version = 2 and hypergraph JSON output</a:t>
            </a:r>
          </a:p>
        </p:txBody>
      </p:sp>
      <p:sp>
        <p:nvSpPr>
          <p:cNvPr id="5" name="Slide Number Placeholder 4">
            <a:extLst>
              <a:ext uri="{FF2B5EF4-FFF2-40B4-BE49-F238E27FC236}">
                <a16:creationId xmlns:a16="http://schemas.microsoft.com/office/drawing/2014/main" id="{D1C1AC08-3D17-B7B4-1AE3-423663671F05}"/>
              </a:ext>
            </a:extLst>
          </p:cNvPr>
          <p:cNvSpPr>
            <a:spLocks noGrp="1"/>
          </p:cNvSpPr>
          <p:nvPr>
            <p:ph type="sldNum" sz="quarter" idx="18"/>
          </p:nvPr>
        </p:nvSpPr>
        <p:spPr>
          <a:xfrm>
            <a:off x="762000" y="6423660"/>
            <a:ext cx="365760" cy="365760"/>
          </a:xfrm>
        </p:spPr>
        <p:txBody>
          <a:bodyPr/>
          <a:lstStyle/>
          <a:p>
            <a:fld id="{345D60D9-5372-5F40-9443-0F9AE5BDC3C8}" type="slidenum">
              <a:rPr lang="en-US" smtClean="0"/>
              <a:pPr/>
              <a:t>8</a:t>
            </a:fld>
            <a:endParaRPr lang="en-US" dirty="0"/>
          </a:p>
        </p:txBody>
      </p:sp>
      <p:sp>
        <p:nvSpPr>
          <p:cNvPr id="6" name="Footer Placeholder 5">
            <a:extLst>
              <a:ext uri="{FF2B5EF4-FFF2-40B4-BE49-F238E27FC236}">
                <a16:creationId xmlns:a16="http://schemas.microsoft.com/office/drawing/2014/main" id="{0C96F817-67DC-36D5-86CB-CCBE3DAF9CDA}"/>
              </a:ext>
            </a:extLst>
          </p:cNvPr>
          <p:cNvSpPr>
            <a:spLocks noGrp="1"/>
          </p:cNvSpPr>
          <p:nvPr>
            <p:ph type="ftr" sz="quarter" idx="17"/>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34090066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DFF665D1-A696-D6C9-997A-ABDACD345D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BF5B32-5673-FE26-55FA-DACAF8ED12FA}"/>
              </a:ext>
            </a:extLst>
          </p:cNvPr>
          <p:cNvSpPr>
            <a:spLocks noGrp="1"/>
          </p:cNvSpPr>
          <p:nvPr>
            <p:ph type="title"/>
          </p:nvPr>
        </p:nvSpPr>
        <p:spPr>
          <a:xfrm>
            <a:off x="768875" y="182403"/>
            <a:ext cx="10671048" cy="822960"/>
          </a:xfrm>
        </p:spPr>
        <p:txBody>
          <a:bodyPr/>
          <a:lstStyle/>
          <a:p>
            <a:r>
              <a:rPr lang="en-US" dirty="0"/>
              <a:t>The change</a:t>
            </a:r>
          </a:p>
        </p:txBody>
      </p:sp>
      <p:sp>
        <p:nvSpPr>
          <p:cNvPr id="13" name="Text Placeholder 12">
            <a:extLst>
              <a:ext uri="{FF2B5EF4-FFF2-40B4-BE49-F238E27FC236}">
                <a16:creationId xmlns:a16="http://schemas.microsoft.com/office/drawing/2014/main" id="{CFF435D0-81B7-AB05-F9E6-8C0DC23D4FDD}"/>
              </a:ext>
            </a:extLst>
          </p:cNvPr>
          <p:cNvSpPr>
            <a:spLocks noGrp="1"/>
          </p:cNvSpPr>
          <p:nvPr>
            <p:ph type="body" sz="quarter" idx="11"/>
          </p:nvPr>
        </p:nvSpPr>
        <p:spPr>
          <a:xfrm>
            <a:off x="766763" y="1009904"/>
            <a:ext cx="10671048" cy="330540"/>
          </a:xfrm>
        </p:spPr>
        <p:txBody>
          <a:bodyPr/>
          <a:lstStyle/>
          <a:p>
            <a:pPr lvl="0"/>
            <a:r>
              <a:rPr lang="en-US" dirty="0"/>
              <a:t>Surface chosen partitions in tree-based EXPLAIN and iterator JSON</a:t>
            </a:r>
          </a:p>
        </p:txBody>
      </p:sp>
      <p:sp>
        <p:nvSpPr>
          <p:cNvPr id="4" name="Content Placeholder 3">
            <a:extLst>
              <a:ext uri="{FF2B5EF4-FFF2-40B4-BE49-F238E27FC236}">
                <a16:creationId xmlns:a16="http://schemas.microsoft.com/office/drawing/2014/main" id="{89B14E70-C901-18B9-02B9-95109794A95F}"/>
              </a:ext>
            </a:extLst>
          </p:cNvPr>
          <p:cNvSpPr>
            <a:spLocks noGrp="1"/>
          </p:cNvSpPr>
          <p:nvPr>
            <p:ph sz="quarter" idx="14"/>
          </p:nvPr>
        </p:nvSpPr>
        <p:spPr>
          <a:xfrm>
            <a:off x="766762" y="1600199"/>
            <a:ext cx="10671048" cy="4507992"/>
          </a:xfrm>
        </p:spPr>
        <p:txBody>
          <a:bodyPr/>
          <a:lstStyle/>
          <a:p>
            <a:r>
              <a:rPr lang="en-US" b="1" dirty="0"/>
              <a:t>What is to be added</a:t>
            </a:r>
          </a:p>
          <a:p>
            <a:pPr lvl="1"/>
            <a:r>
              <a:rPr lang="en-US" dirty="0"/>
              <a:t>Selected partitions are now reported on the relevant table access nodes in tree-based EXPLAIN</a:t>
            </a:r>
          </a:p>
          <a:p>
            <a:pPr lvl="1"/>
            <a:r>
              <a:rPr lang="en-US" dirty="0"/>
              <a:t>A “partitions” field is added to the iterator-based JSON plan (explain_json_format_version = 2, including hypergraph)</a:t>
            </a:r>
          </a:p>
          <a:p>
            <a:r>
              <a:rPr lang="en-US" b="1" dirty="0"/>
              <a:t>Where it shows up</a:t>
            </a:r>
          </a:p>
          <a:p>
            <a:pPr lvl="1"/>
            <a:r>
              <a:rPr lang="en-US" dirty="0"/>
              <a:t>EXPLAIN FORMAT=TREE</a:t>
            </a:r>
          </a:p>
          <a:p>
            <a:pPr lvl="1"/>
            <a:r>
              <a:rPr lang="en-US" dirty="0"/>
              <a:t>EXPLAIN ANALYZE</a:t>
            </a:r>
          </a:p>
          <a:p>
            <a:pPr lvl="1"/>
            <a:r>
              <a:rPr lang="en-US" dirty="0"/>
              <a:t>EXPLAIN FORMAT=JSON with the new JSON format version</a:t>
            </a:r>
          </a:p>
          <a:p>
            <a:r>
              <a:rPr lang="en-US" b="1" dirty="0"/>
              <a:t>What is not changing</a:t>
            </a:r>
          </a:p>
          <a:p>
            <a:pPr lvl="1"/>
            <a:r>
              <a:rPr lang="en-US" dirty="0"/>
              <a:t>Traditional tabular EXPLAIN and the legacy JSON format keep their existing “partitions” output unchanged</a:t>
            </a:r>
          </a:p>
        </p:txBody>
      </p:sp>
      <p:sp>
        <p:nvSpPr>
          <p:cNvPr id="5" name="Slide Number Placeholder 4">
            <a:extLst>
              <a:ext uri="{FF2B5EF4-FFF2-40B4-BE49-F238E27FC236}">
                <a16:creationId xmlns:a16="http://schemas.microsoft.com/office/drawing/2014/main" id="{0F19F57A-909E-2983-0980-685432E89B71}"/>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9</a:t>
            </a:fld>
            <a:endParaRPr lang="en-US" dirty="0"/>
          </a:p>
        </p:txBody>
      </p:sp>
      <p:sp>
        <p:nvSpPr>
          <p:cNvPr id="6" name="Footer Placeholder 5">
            <a:extLst>
              <a:ext uri="{FF2B5EF4-FFF2-40B4-BE49-F238E27FC236}">
                <a16:creationId xmlns:a16="http://schemas.microsoft.com/office/drawing/2014/main" id="{76E7FDAC-F657-5FC0-FB0D-697DE5BE953E}"/>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35280753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907C7-9DBE-55D5-9077-A06D3EA000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EFCD7F-7C9D-7B8D-E530-CFAD2A75A10F}"/>
              </a:ext>
            </a:extLst>
          </p:cNvPr>
          <p:cNvSpPr>
            <a:spLocks noGrp="1"/>
          </p:cNvSpPr>
          <p:nvPr>
            <p:ph type="title"/>
          </p:nvPr>
        </p:nvSpPr>
        <p:spPr>
          <a:xfrm>
            <a:off x="768875" y="182403"/>
            <a:ext cx="10671048" cy="822960"/>
          </a:xfrm>
        </p:spPr>
        <p:txBody>
          <a:bodyPr/>
          <a:lstStyle/>
          <a:p>
            <a:r>
              <a:rPr lang="en-US" dirty="0"/>
              <a:t>Proposed Output FORMAT=TREE / EXPLAIN ANALYZE</a:t>
            </a:r>
          </a:p>
        </p:txBody>
      </p:sp>
      <p:sp>
        <p:nvSpPr>
          <p:cNvPr id="4" name="Content Placeholder 3">
            <a:extLst>
              <a:ext uri="{FF2B5EF4-FFF2-40B4-BE49-F238E27FC236}">
                <a16:creationId xmlns:a16="http://schemas.microsoft.com/office/drawing/2014/main" id="{354FFA25-E955-9966-53F1-79CC1826B9D2}"/>
              </a:ext>
            </a:extLst>
          </p:cNvPr>
          <p:cNvSpPr>
            <a:spLocks noGrp="1"/>
          </p:cNvSpPr>
          <p:nvPr>
            <p:ph sz="quarter" idx="14"/>
          </p:nvPr>
        </p:nvSpPr>
        <p:spPr>
          <a:xfrm>
            <a:off x="766763" y="1610709"/>
            <a:ext cx="10671048" cy="4507992"/>
          </a:xfrm>
        </p:spPr>
        <p:txBody>
          <a:bodyPr/>
          <a:lstStyle/>
          <a:p>
            <a:r>
              <a:rPr lang="en-US" dirty="0">
                <a:latin typeface="Courier New" panose="02070309020205020404" pitchFamily="49" charset="0"/>
                <a:cs typeface="Courier New" panose="02070309020205020404" pitchFamily="49" charset="0"/>
              </a:rPr>
              <a:t>EXPLAIN </a:t>
            </a:r>
            <a:r>
              <a:rPr lang="en-US" b="1" dirty="0">
                <a:latin typeface="Courier New" panose="02070309020205020404" pitchFamily="49" charset="0"/>
                <a:cs typeface="Courier New" panose="02070309020205020404" pitchFamily="49" charset="0"/>
              </a:rPr>
              <a:t>FORMAT=TREE</a:t>
            </a:r>
          </a:p>
          <a:p>
            <a:r>
              <a:rPr lang="en-US" dirty="0">
                <a:latin typeface="Courier New" panose="02070309020205020404" pitchFamily="49" charset="0"/>
                <a:cs typeface="Courier New" panose="02070309020205020404" pitchFamily="49" charset="0"/>
              </a:rPr>
              <a:t>SELECT * FROM t1 WHERE id BETWEEN 110 AND 210</a:t>
            </a:r>
          </a:p>
          <a:p>
            <a:r>
              <a:rPr lang="en-US" dirty="0">
                <a:latin typeface="Courier New" panose="02070309020205020404" pitchFamily="49" charset="0"/>
                <a:cs typeface="Courier New" panose="02070309020205020404" pitchFamily="49" charset="0"/>
              </a:rPr>
              <a:t>| -&gt; Filter: (t1.id between 110 and 210)  (cost=0.46 rows=1)</a:t>
            </a:r>
          </a:p>
          <a:p>
            <a:r>
              <a:rPr lang="en-US" dirty="0">
                <a:latin typeface="Courier New" panose="02070309020205020404" pitchFamily="49" charset="0"/>
                <a:cs typeface="Courier New" panose="02070309020205020404" pitchFamily="49" charset="0"/>
              </a:rPr>
              <a:t>    -&gt; Index range scan on t1 using PRIMARY </a:t>
            </a:r>
            <a:r>
              <a:rPr lang="en-US" b="1" dirty="0">
                <a:solidFill>
                  <a:srgbClr val="C00000"/>
                </a:solidFill>
                <a:highlight>
                  <a:srgbClr val="FFFF00"/>
                </a:highlight>
                <a:latin typeface="Courier New" panose="02070309020205020404" pitchFamily="49" charset="0"/>
                <a:cs typeface="Courier New" panose="02070309020205020404" pitchFamily="49" charset="0"/>
              </a:rPr>
              <a:t>over partitions (p1,p2)</a:t>
            </a:r>
            <a:r>
              <a:rPr lang="en-US" dirty="0">
                <a:solidFill>
                  <a:srgbClr val="C00000"/>
                </a:solidFill>
                <a:highlight>
                  <a:srgbClr val="FFFF00"/>
                </a:highlight>
                <a:latin typeface="Courier New" panose="02070309020205020404" pitchFamily="49" charset="0"/>
                <a:cs typeface="Courier New" panose="02070309020205020404" pitchFamily="49" charset="0"/>
              </a:rPr>
              <a:t> </a:t>
            </a:r>
            <a:r>
              <a:rPr lang="en-US" dirty="0">
                <a:latin typeface="Courier New" panose="02070309020205020404" pitchFamily="49" charset="0"/>
                <a:cs typeface="Courier New" panose="02070309020205020404" pitchFamily="49" charset="0"/>
              </a:rPr>
              <a:t>(110 &lt;= id &lt;= 210)  (cost=0.46 rows=1)</a:t>
            </a:r>
          </a:p>
          <a:p>
            <a:endParaRPr lang="en-US" dirty="0"/>
          </a:p>
          <a:p>
            <a:r>
              <a:rPr lang="en-US" dirty="0"/>
              <a:t>Same with EXPLAIN ANALYZE</a:t>
            </a:r>
          </a:p>
        </p:txBody>
      </p:sp>
      <p:sp>
        <p:nvSpPr>
          <p:cNvPr id="5" name="Slide Number Placeholder 4">
            <a:extLst>
              <a:ext uri="{FF2B5EF4-FFF2-40B4-BE49-F238E27FC236}">
                <a16:creationId xmlns:a16="http://schemas.microsoft.com/office/drawing/2014/main" id="{6747B216-CF2E-BDEB-7D91-31564B7175BB}"/>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10</a:t>
            </a:fld>
            <a:endParaRPr lang="en-US" dirty="0"/>
          </a:p>
        </p:txBody>
      </p:sp>
      <p:sp>
        <p:nvSpPr>
          <p:cNvPr id="6" name="Footer Placeholder 5">
            <a:extLst>
              <a:ext uri="{FF2B5EF4-FFF2-40B4-BE49-F238E27FC236}">
                <a16:creationId xmlns:a16="http://schemas.microsoft.com/office/drawing/2014/main" id="{D76D3A41-AD6B-6C73-194E-17CBE272F59E}"/>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Tree>
    <p:extLst>
      <p:ext uri="{BB962C8B-B14F-4D97-AF65-F5344CB8AC3E}">
        <p14:creationId xmlns:p14="http://schemas.microsoft.com/office/powerpoint/2010/main" val="266005175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9CAFD-EC49-EA0E-FC3E-2DF4F06305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1CC930-0324-8EDA-DEA7-BE53FF1FF71F}"/>
              </a:ext>
            </a:extLst>
          </p:cNvPr>
          <p:cNvSpPr>
            <a:spLocks noGrp="1"/>
          </p:cNvSpPr>
          <p:nvPr>
            <p:ph type="title"/>
          </p:nvPr>
        </p:nvSpPr>
        <p:spPr>
          <a:xfrm>
            <a:off x="768875" y="182403"/>
            <a:ext cx="10671048" cy="822960"/>
          </a:xfrm>
        </p:spPr>
        <p:txBody>
          <a:bodyPr/>
          <a:lstStyle/>
          <a:p>
            <a:r>
              <a:rPr lang="en-US" dirty="0"/>
              <a:t>FORMAT=JSON with </a:t>
            </a:r>
            <a:r>
              <a:rPr lang="en-US" dirty="0" err="1"/>
              <a:t>explain_json_format_version</a:t>
            </a:r>
            <a:r>
              <a:rPr lang="en-US" dirty="0"/>
              <a:t> = 2</a:t>
            </a:r>
          </a:p>
        </p:txBody>
      </p:sp>
      <p:sp>
        <p:nvSpPr>
          <p:cNvPr id="4" name="Content Placeholder 3">
            <a:extLst>
              <a:ext uri="{FF2B5EF4-FFF2-40B4-BE49-F238E27FC236}">
                <a16:creationId xmlns:a16="http://schemas.microsoft.com/office/drawing/2014/main" id="{E33F78D6-AC9F-50D5-633B-C90D6A465400}"/>
              </a:ext>
            </a:extLst>
          </p:cNvPr>
          <p:cNvSpPr>
            <a:spLocks noGrp="1"/>
          </p:cNvSpPr>
          <p:nvPr>
            <p:ph sz="quarter" idx="14"/>
          </p:nvPr>
        </p:nvSpPr>
        <p:spPr>
          <a:xfrm>
            <a:off x="755188" y="1610709"/>
            <a:ext cx="10671048" cy="4507992"/>
          </a:xfrm>
        </p:spPr>
        <p:txBody>
          <a:bodyPr/>
          <a:lstStyle/>
          <a:p>
            <a:r>
              <a:rPr lang="en-US" sz="1400" dirty="0">
                <a:latin typeface="Courier New" panose="02070309020205020404" pitchFamily="49" charset="0"/>
                <a:cs typeface="Courier New" panose="02070309020205020404" pitchFamily="49" charset="0"/>
              </a:rPr>
              <a:t>SET </a:t>
            </a:r>
            <a:r>
              <a:rPr lang="en-US" sz="1400" b="1" dirty="0" err="1">
                <a:latin typeface="Courier New" panose="02070309020205020404" pitchFamily="49" charset="0"/>
                <a:cs typeface="Courier New" panose="02070309020205020404" pitchFamily="49" charset="0"/>
              </a:rPr>
              <a:t>explain_json_format_version</a:t>
            </a:r>
            <a:r>
              <a:rPr lang="en-US" sz="1400" b="1" dirty="0">
                <a:latin typeface="Courier New" panose="02070309020205020404" pitchFamily="49" charset="0"/>
                <a:cs typeface="Courier New" panose="02070309020205020404" pitchFamily="49" charset="0"/>
              </a:rPr>
              <a:t> = 2</a:t>
            </a:r>
          </a:p>
          <a:p>
            <a:r>
              <a:rPr lang="en-US" sz="1400" dirty="0">
                <a:latin typeface="Courier New" panose="02070309020205020404" pitchFamily="49" charset="0"/>
                <a:cs typeface="Courier New" panose="02070309020205020404" pitchFamily="49" charset="0"/>
              </a:rPr>
              <a:t>EXPLAIN </a:t>
            </a:r>
            <a:r>
              <a:rPr lang="en-US" sz="1400" b="1" dirty="0">
                <a:latin typeface="Courier New" panose="02070309020205020404" pitchFamily="49" charset="0"/>
                <a:cs typeface="Courier New" panose="02070309020205020404" pitchFamily="49" charset="0"/>
              </a:rPr>
              <a:t>FORMAT=JSON</a:t>
            </a:r>
          </a:p>
          <a:p>
            <a:r>
              <a:rPr lang="en-US" sz="1400" dirty="0">
                <a:latin typeface="Courier New" panose="02070309020205020404" pitchFamily="49" charset="0"/>
                <a:cs typeface="Courier New" panose="02070309020205020404" pitchFamily="49" charset="0"/>
              </a:rPr>
              <a:t>SELECT * FROM t1 WHERE id BETWEEN 110 AND 210</a:t>
            </a:r>
          </a:p>
          <a:p>
            <a:r>
              <a:rPr lang="en-US" sz="1200" dirty="0">
                <a:latin typeface="Courier New" panose="02070309020205020404" pitchFamily="49" charset="0"/>
                <a:cs typeface="Courier New" panose="02070309020205020404" pitchFamily="49" charset="0"/>
              </a:rPr>
              <a:t>{</a:t>
            </a:r>
            <a:endParaRPr lang="en-US" sz="1100" dirty="0">
              <a:latin typeface="Courier New" panose="02070309020205020404" pitchFamily="49" charset="0"/>
              <a:cs typeface="Courier New" panose="02070309020205020404" pitchFamily="49" charset="0"/>
            </a:endParaRPr>
          </a:p>
          <a:p>
            <a:r>
              <a:rPr lang="en-US" sz="1100" dirty="0">
                <a:latin typeface="Courier New" panose="02070309020205020404" pitchFamily="49" charset="0"/>
                <a:cs typeface="Courier New" panose="02070309020205020404" pitchFamily="49" charset="0"/>
              </a:rPr>
              <a:t>   &lt;…&gt;,</a:t>
            </a:r>
          </a:p>
          <a:p>
            <a:r>
              <a:rPr lang="en-US" sz="1100" dirty="0">
                <a:latin typeface="Courier New" panose="02070309020205020404" pitchFamily="49" charset="0"/>
                <a:cs typeface="Courier New" panose="02070309020205020404" pitchFamily="49" charset="0"/>
              </a:rPr>
              <a:t>    </a:t>
            </a:r>
            <a:r>
              <a:rPr lang="en-US" sz="1100" dirty="0" err="1">
                <a:latin typeface="Courier New" panose="02070309020205020404" pitchFamily="49" charset="0"/>
                <a:cs typeface="Courier New" panose="02070309020205020404" pitchFamily="49" charset="0"/>
              </a:rPr>
              <a:t>query_plan</a:t>
            </a:r>
            <a:r>
              <a:rPr lang="en-US" sz="1100" dirty="0">
                <a:latin typeface="Courier New" panose="02070309020205020404" pitchFamily="49" charset="0"/>
                <a:cs typeface="Courier New" panose="02070309020205020404" pitchFamily="49" charset="0"/>
              </a:rPr>
              <a:t>": {</a:t>
            </a:r>
          </a:p>
          <a:p>
            <a:r>
              <a:rPr lang="en-US" sz="1100" dirty="0">
                <a:latin typeface="Courier New" panose="02070309020205020404" pitchFamily="49" charset="0"/>
                <a:cs typeface="Courier New" panose="02070309020205020404" pitchFamily="49" charset="0"/>
              </a:rPr>
              <a:t>    "inputs": [</a:t>
            </a:r>
          </a:p>
          <a:p>
            <a:r>
              <a:rPr lang="en-US" sz="1100" dirty="0">
                <a:latin typeface="Courier New" panose="02070309020205020404" pitchFamily="49" charset="0"/>
                <a:cs typeface="Courier New" panose="02070309020205020404" pitchFamily="49" charset="0"/>
              </a:rPr>
              <a:t>      {</a:t>
            </a:r>
          </a:p>
          <a:p>
            <a:r>
              <a:rPr lang="en-US" sz="1100" dirty="0">
                <a:latin typeface="Courier New" panose="02070309020205020404" pitchFamily="49" charset="0"/>
                <a:cs typeface="Courier New" panose="02070309020205020404" pitchFamily="49" charset="0"/>
              </a:rPr>
              <a:t>        "ranges": [</a:t>
            </a:r>
          </a:p>
          <a:p>
            <a:r>
              <a:rPr lang="en-US" sz="1100" dirty="0">
                <a:latin typeface="Courier New" panose="02070309020205020404" pitchFamily="49" charset="0"/>
                <a:cs typeface="Courier New" panose="02070309020205020404" pitchFamily="49" charset="0"/>
              </a:rPr>
              <a:t>          "(110 &lt;= id &lt;= 210)”</a:t>
            </a:r>
          </a:p>
          <a:p>
            <a:r>
              <a:rPr lang="en-US" sz="1100" dirty="0">
                <a:latin typeface="Courier New" panose="02070309020205020404" pitchFamily="49" charset="0"/>
                <a:cs typeface="Courier New" panose="02070309020205020404" pitchFamily="49" charset="0"/>
              </a:rPr>
              <a:t>        ],</a:t>
            </a:r>
          </a:p>
          <a:p>
            <a:r>
              <a:rPr lang="en-US" sz="1100" dirty="0">
                <a:latin typeface="Courier New" panose="02070309020205020404" pitchFamily="49" charset="0"/>
                <a:cs typeface="Courier New" panose="02070309020205020404" pitchFamily="49" charset="0"/>
              </a:rPr>
              <a:t>        &lt;…&gt;</a:t>
            </a:r>
          </a:p>
          <a:p>
            <a:r>
              <a:rPr lang="en-US" sz="1100" dirty="0">
                <a:latin typeface="Courier New" panose="02070309020205020404" pitchFamily="49" charset="0"/>
                <a:cs typeface="Courier New" panose="02070309020205020404" pitchFamily="49" charset="0"/>
              </a:rPr>
              <a:t>        "</a:t>
            </a:r>
            <a:r>
              <a:rPr lang="en-US" sz="1100" dirty="0" err="1">
                <a:latin typeface="Courier New" panose="02070309020205020404" pitchFamily="49" charset="0"/>
                <a:cs typeface="Courier New" panose="02070309020205020404" pitchFamily="49" charset="0"/>
              </a:rPr>
              <a:t>table_name</a:t>
            </a:r>
            <a:r>
              <a:rPr lang="en-US" sz="1100" dirty="0">
                <a:latin typeface="Courier New" panose="02070309020205020404" pitchFamily="49" charset="0"/>
                <a:cs typeface="Courier New" panose="02070309020205020404" pitchFamily="49" charset="0"/>
              </a:rPr>
              <a:t>": "t1",</a:t>
            </a:r>
          </a:p>
          <a:p>
            <a:r>
              <a:rPr lang="en-US" sz="1100" dirty="0">
                <a:latin typeface="Courier New" panose="02070309020205020404" pitchFamily="49" charset="0"/>
                <a:cs typeface="Courier New" panose="02070309020205020404" pitchFamily="49" charset="0"/>
              </a:rPr>
              <a:t>        </a:t>
            </a:r>
            <a:r>
              <a:rPr lang="en-US" sz="1100" b="1" dirty="0">
                <a:solidFill>
                  <a:srgbClr val="C00000"/>
                </a:solidFill>
                <a:latin typeface="Courier New" panose="02070309020205020404" pitchFamily="49" charset="0"/>
                <a:cs typeface="Courier New" panose="02070309020205020404" pitchFamily="49" charset="0"/>
              </a:rPr>
              <a:t>"partitions": [</a:t>
            </a:r>
          </a:p>
          <a:p>
            <a:r>
              <a:rPr lang="en-US" sz="1100" b="1" dirty="0">
                <a:solidFill>
                  <a:srgbClr val="C00000"/>
                </a:solidFill>
                <a:latin typeface="Courier New" panose="02070309020205020404" pitchFamily="49" charset="0"/>
                <a:cs typeface="Courier New" panose="02070309020205020404" pitchFamily="49" charset="0"/>
              </a:rPr>
              <a:t>           "</a:t>
            </a:r>
            <a:r>
              <a:rPr lang="en-US" sz="1100" b="1" dirty="0">
                <a:solidFill>
                  <a:srgbClr val="C00000"/>
                </a:solidFill>
                <a:highlight>
                  <a:srgbClr val="FFFF00"/>
                </a:highlight>
                <a:latin typeface="Courier New" panose="02070309020205020404" pitchFamily="49" charset="0"/>
                <a:cs typeface="Courier New" panose="02070309020205020404" pitchFamily="49" charset="0"/>
              </a:rPr>
              <a:t>p1</a:t>
            </a:r>
            <a:r>
              <a:rPr lang="en-US" sz="1100" b="1" dirty="0">
                <a:solidFill>
                  <a:srgbClr val="C00000"/>
                </a:solidFill>
                <a:latin typeface="Courier New" panose="02070309020205020404" pitchFamily="49" charset="0"/>
                <a:cs typeface="Courier New" panose="02070309020205020404" pitchFamily="49" charset="0"/>
              </a:rPr>
              <a:t>”,</a:t>
            </a:r>
          </a:p>
          <a:p>
            <a:r>
              <a:rPr lang="en-US" sz="1100" b="1" dirty="0">
                <a:solidFill>
                  <a:srgbClr val="C00000"/>
                </a:solidFill>
                <a:latin typeface="Courier New" panose="02070309020205020404" pitchFamily="49" charset="0"/>
                <a:cs typeface="Courier New" panose="02070309020205020404" pitchFamily="49" charset="0"/>
              </a:rPr>
              <a:t>          "</a:t>
            </a:r>
            <a:r>
              <a:rPr lang="en-US" sz="1100" b="1" dirty="0">
                <a:solidFill>
                  <a:srgbClr val="C00000"/>
                </a:solidFill>
                <a:highlight>
                  <a:srgbClr val="FFFF00"/>
                </a:highlight>
                <a:latin typeface="Courier New" panose="02070309020205020404" pitchFamily="49" charset="0"/>
                <a:cs typeface="Courier New" panose="02070309020205020404" pitchFamily="49" charset="0"/>
              </a:rPr>
              <a:t>p2</a:t>
            </a:r>
            <a:r>
              <a:rPr lang="en-US" sz="1100" b="1" dirty="0">
                <a:solidFill>
                  <a:srgbClr val="C00000"/>
                </a:solidFill>
                <a:latin typeface="Courier New" panose="02070309020205020404" pitchFamily="49" charset="0"/>
                <a:cs typeface="Courier New" panose="02070309020205020404" pitchFamily="49" charset="0"/>
              </a:rPr>
              <a:t>”</a:t>
            </a:r>
          </a:p>
          <a:p>
            <a:r>
              <a:rPr lang="en-US" sz="1100" b="1" dirty="0">
                <a:solidFill>
                  <a:srgbClr val="C00000"/>
                </a:solidFill>
                <a:latin typeface="Courier New" panose="02070309020205020404" pitchFamily="49" charset="0"/>
                <a:cs typeface="Courier New" panose="02070309020205020404" pitchFamily="49" charset="0"/>
              </a:rPr>
              <a:t>       ],</a:t>
            </a:r>
          </a:p>
          <a:p>
            <a:r>
              <a:rPr lang="en-US" sz="1100" dirty="0">
                <a:latin typeface="Courier New" panose="02070309020205020404" pitchFamily="49" charset="0"/>
                <a:cs typeface="Courier New" panose="02070309020205020404" pitchFamily="49" charset="0"/>
              </a:rPr>
              <a:t>       &lt;…&gt;,     </a:t>
            </a:r>
          </a:p>
          <a:p>
            <a:r>
              <a:rPr lang="en-US" sz="1100" dirty="0">
                <a:latin typeface="Courier New" panose="02070309020205020404" pitchFamily="49" charset="0"/>
                <a:cs typeface="Courier New" panose="02070309020205020404" pitchFamily="49" charset="0"/>
              </a:rPr>
              <a:t>}</a:t>
            </a:r>
          </a:p>
        </p:txBody>
      </p:sp>
      <p:sp>
        <p:nvSpPr>
          <p:cNvPr id="5" name="Slide Number Placeholder 4">
            <a:extLst>
              <a:ext uri="{FF2B5EF4-FFF2-40B4-BE49-F238E27FC236}">
                <a16:creationId xmlns:a16="http://schemas.microsoft.com/office/drawing/2014/main" id="{7B92C368-D5AE-7C40-2256-C55C1F9D4C82}"/>
              </a:ext>
            </a:extLst>
          </p:cNvPr>
          <p:cNvSpPr>
            <a:spLocks noGrp="1"/>
          </p:cNvSpPr>
          <p:nvPr>
            <p:ph type="sldNum" sz="quarter" idx="17"/>
          </p:nvPr>
        </p:nvSpPr>
        <p:spPr>
          <a:xfrm>
            <a:off x="762000" y="6423660"/>
            <a:ext cx="365760" cy="365760"/>
          </a:xfrm>
        </p:spPr>
        <p:txBody>
          <a:bodyPr/>
          <a:lstStyle/>
          <a:p>
            <a:fld id="{345D60D9-5372-5F40-9443-0F9AE5BDC3C8}" type="slidenum">
              <a:rPr lang="en-US" smtClean="0"/>
              <a:pPr/>
              <a:t>11</a:t>
            </a:fld>
            <a:endParaRPr lang="en-US" dirty="0"/>
          </a:p>
        </p:txBody>
      </p:sp>
      <p:sp>
        <p:nvSpPr>
          <p:cNvPr id="6" name="Footer Placeholder 5">
            <a:extLst>
              <a:ext uri="{FF2B5EF4-FFF2-40B4-BE49-F238E27FC236}">
                <a16:creationId xmlns:a16="http://schemas.microsoft.com/office/drawing/2014/main" id="{44FD9091-572B-3333-2F44-E72CB54D5157}"/>
              </a:ext>
            </a:extLst>
          </p:cNvPr>
          <p:cNvSpPr>
            <a:spLocks noGrp="1"/>
          </p:cNvSpPr>
          <p:nvPr>
            <p:ph type="ftr" sz="quarter" idx="16"/>
          </p:nvPr>
        </p:nvSpPr>
        <p:spPr>
          <a:xfrm>
            <a:off x="1127759" y="6423978"/>
            <a:ext cx="5745379" cy="365125"/>
          </a:xfrm>
        </p:spPr>
        <p:txBody>
          <a:bodyPr/>
          <a:lstStyle/>
          <a:p>
            <a:r>
              <a:rPr lang="en-US"/>
              <a:t>Copyright © 2026, Oracle and/or its affiliates |  Confidential: Internal/Restricted/Highly Restricted</a:t>
            </a:r>
            <a:endParaRPr lang="en-US" dirty="0"/>
          </a:p>
        </p:txBody>
      </p:sp>
      <p:sp>
        <p:nvSpPr>
          <p:cNvPr id="7" name="Rectangle 6">
            <a:extLst>
              <a:ext uri="{FF2B5EF4-FFF2-40B4-BE49-F238E27FC236}">
                <a16:creationId xmlns:a16="http://schemas.microsoft.com/office/drawing/2014/main" id="{E217E7DB-1D7A-4B5D-4BEA-5A7689CC9A93}"/>
              </a:ext>
            </a:extLst>
          </p:cNvPr>
          <p:cNvSpPr/>
          <p:nvPr/>
        </p:nvSpPr>
        <p:spPr>
          <a:xfrm>
            <a:off x="433278" y="4878281"/>
            <a:ext cx="2506760" cy="1030147"/>
          </a:xfrm>
          <a:prstGeom prst="rect">
            <a:avLst/>
          </a:prstGeom>
          <a:solidFill>
            <a:srgbClr val="FFFF00">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57301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A99CF-BC59-F860-CE0E-14FEA4C54089}"/>
              </a:ext>
            </a:extLst>
          </p:cNvPr>
          <p:cNvSpPr>
            <a:spLocks noGrp="1"/>
          </p:cNvSpPr>
          <p:nvPr>
            <p:ph type="title" idx="4294967295"/>
          </p:nvPr>
        </p:nvSpPr>
        <p:spPr>
          <a:xfrm>
            <a:off x="768875" y="-822960"/>
            <a:ext cx="10671048" cy="822960"/>
          </a:xfrm>
        </p:spPr>
        <p:txBody>
          <a:bodyPr vert="horz" lIns="0" tIns="0" rIns="0" bIns="0" rtlCol="0" anchor="b">
            <a:noAutofit/>
          </a:bodyPr>
          <a:lstStyle/>
          <a:p>
            <a:r>
              <a:rPr lang="en-US" dirty="0">
                <a:noFill/>
              </a:rPr>
              <a:t>An end slide on light showing an Oracle logo</a:t>
            </a:r>
          </a:p>
        </p:txBody>
      </p:sp>
    </p:spTree>
    <p:extLst>
      <p:ext uri="{BB962C8B-B14F-4D97-AF65-F5344CB8AC3E}">
        <p14:creationId xmlns:p14="http://schemas.microsoft.com/office/powerpoint/2010/main" val="395758644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theme1.xml><?xml version="1.0" encoding="utf-8"?>
<a:theme xmlns:a="http://schemas.openxmlformats.org/drawingml/2006/main" name="Oracle-FY26-8.6">
  <a:themeElements>
    <a:clrScheme name="Custom 77">
      <a:dk1>
        <a:srgbClr val="2A2F2F"/>
      </a:dk1>
      <a:lt1>
        <a:srgbClr val="FFFFFF"/>
      </a:lt1>
      <a:dk2>
        <a:srgbClr val="2A2F2F"/>
      </a:dk2>
      <a:lt2>
        <a:srgbClr val="FBF9F8"/>
      </a:lt2>
      <a:accent1>
        <a:srgbClr val="04536F"/>
      </a:accent1>
      <a:accent2>
        <a:srgbClr val="6C3F49"/>
      </a:accent2>
      <a:accent3>
        <a:srgbClr val="C74634"/>
      </a:accent3>
      <a:accent4>
        <a:srgbClr val="F0CC71"/>
      </a:accent4>
      <a:accent5>
        <a:srgbClr val="89B2B0"/>
      </a:accent5>
      <a:accent6>
        <a:srgbClr val="86B596"/>
      </a:accent6>
      <a:hlink>
        <a:srgbClr val="00688C"/>
      </a:hlink>
      <a:folHlink>
        <a:srgbClr val="F0CC71"/>
      </a:folHlink>
    </a:clrScheme>
    <a:fontScheme name="Oracle Pillars">
      <a:majorFont>
        <a:latin typeface="Georgia"/>
        <a:ea typeface=""/>
        <a:cs typeface=""/>
      </a:majorFont>
      <a:minorFont>
        <a:latin typeface="Oracle Sans Tab"/>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Oracle Red">
      <a:srgbClr val="C74634"/>
    </a:custClr>
    <a:custClr name="Brand Dark 170/Hyperlink Dark">
      <a:srgbClr val="F0CC72"/>
    </a:custClr>
    <a:custClr name="Pine 80">
      <a:srgbClr val="74A683"/>
    </a:custClr>
    <a:custClr name="Pine 90">
      <a:srgbClr val="5C926D"/>
    </a:custClr>
    <a:custClr name="Teal 90">
      <a:srgbClr val="628F8D"/>
    </a:custClr>
    <a:custClr name="Plum 90">
      <a:srgbClr val="957CA4"/>
    </a:custClr>
    <a:custClr name="Sky 80">
      <a:srgbClr val="5FA2BA"/>
    </a:custClr>
    <a:custClr name="Higlight Light">
      <a:srgbClr val="AE562C"/>
    </a:custClr>
    <a:custClr name="Rose 90">
      <a:srgbClr val="B47282"/>
    </a:custClr>
    <a:custClr name="Brand Yellow ">
      <a:srgbClr val="F1B13F"/>
    </a:custClr>
    <a:custClr name="Brand: Neutral 30">
      <a:srgbClr val="F1EFED"/>
    </a:custClr>
    <a:custClr name="Developer: Pebble 30">
      <a:srgbClr val="E7F0FD"/>
    </a:custClr>
    <a:custClr name="Database: Slate 50">
      <a:srgbClr val="C2D4D4"/>
    </a:custClr>
    <a:custClr name="Pine 100">
      <a:srgbClr val="4C825C"/>
    </a:custClr>
    <a:custClr name="Teal 110">
      <a:srgbClr val="467173"/>
    </a:custClr>
    <a:custClr name="Plum 110">
      <a:srgbClr val="796087"/>
    </a:custClr>
    <a:custClr name="Sky 100">
      <a:srgbClr val="227E9E"/>
    </a:custClr>
    <a:custClr name="Ocean 90">
      <a:srgbClr val="558EA4"/>
    </a:custClr>
    <a:custClr name="Rose 100">
      <a:srgbClr val="925865"/>
    </a:custClr>
    <a:custClr name="Sienna 50">
      <a:srgbClr val="ECCB98"/>
    </a:custClr>
    <a:custClr name="Neutral 70">
      <a:srgbClr val="AEA8A2"/>
    </a:custClr>
    <a:custClr name="Pebble 90">
      <a:srgbClr val="808792"/>
    </a:custClr>
    <a:custClr name="Database: Slate 100">
      <a:srgbClr val="697778"/>
    </a:custClr>
    <a:custClr name="Pine 120">
      <a:srgbClr val="3F6B4B"/>
    </a:custClr>
    <a:custClr name="Teal 130">
      <a:srgbClr val="375D61"/>
    </a:custClr>
    <a:custClr name="Plum 130">
      <a:srgbClr val="634E71"/>
    </a:custClr>
    <a:custClr name="Sky 120">
      <a:srgbClr val="00688C"/>
    </a:custClr>
    <a:custClr name="Ocean 110">
      <a:srgbClr val="3B7087"/>
    </a:custClr>
    <a:custClr name="Rose 130">
      <a:srgbClr val="7A4753"/>
    </a:custClr>
    <a:custClr name="Sienna 60">
      <a:srgbClr val="DEB068"/>
    </a:custClr>
    <a:custClr name="Brand: Neutral 140">
      <a:srgbClr val="514C47"/>
    </a:custClr>
    <a:custClr name="Pebble 130">
      <a:srgbClr val="53575F"/>
    </a:custClr>
    <a:custClr name="Slate 150">
      <a:srgbClr val="3C4545"/>
    </a:custClr>
    <a:custClr name="Pine 140">
      <a:srgbClr val="33553C"/>
    </a:custClr>
    <a:custClr name="Teal 150">
      <a:srgbClr val="2B484B"/>
    </a:custClr>
    <a:custClr name="Plum 150">
      <a:srgbClr val="4D3C57"/>
    </a:custClr>
    <a:custClr name="Sky 140">
      <a:srgbClr val="04536F"/>
    </a:custClr>
    <a:custClr name="Ocean 120">
      <a:srgbClr val="36677D"/>
    </a:custClr>
    <a:custClr name="Rose 150">
      <a:srgbClr val="5F363F"/>
    </a:custClr>
    <a:custClr name="Sienna 80">
      <a:srgbClr val="C58C52"/>
    </a:custClr>
    <a:custClr name="Brand: Neutral 180">
      <a:srgbClr val="201E1C"/>
    </a:custClr>
    <a:custClr name="Pebble 170">
      <a:srgbClr val="2B2E32"/>
    </a:custClr>
    <a:custClr name="Slate 170">
      <a:srgbClr val="2A2F2F"/>
    </a:custClr>
    <a:custClr name="Pine 160">
      <a:srgbClr val="253D2C"/>
    </a:custClr>
    <a:custClr name="Teal 170">
      <a:srgbClr val="1E3133"/>
    </a:custClr>
    <a:custClr name="Plum 170">
      <a:srgbClr val="36293C"/>
    </a:custClr>
    <a:custClr name="Sky 160">
      <a:srgbClr val="063C4E"/>
    </a:custClr>
    <a:custClr name="Ocean 180">
      <a:srgbClr val="13212C"/>
    </a:custClr>
    <a:custClr name="Rose 180">
      <a:srgbClr val="2D191D"/>
    </a:custClr>
    <a:custClr name="SCM: Sienna 90">
      <a:srgbClr val="B67745"/>
    </a:custClr>
  </a:custClrLst>
  <a:extLst>
    <a:ext uri="{05A4C25C-085E-4340-85A3-A5531E510DB2}">
      <thm15:themeFamily xmlns:thm15="http://schemas.microsoft.com/office/thememl/2012/main" name="RW-Early-FY26-v8.6" id="{0D251CCE-1243-154B-A0F8-E6E031D508F3}" vid="{E4D581CB-8A8C-EC48-88D7-7D405B802722}"/>
    </a:ext>
  </a:extLst>
</a:theme>
</file>

<file path=ppt/theme/theme2.xml><?xml version="1.0" encoding="utf-8"?>
<a:theme xmlns:a="http://schemas.openxmlformats.org/drawingml/2006/main" name="Office Theme">
  <a:themeElements>
    <a:clrScheme name="Oracle 1.13 original colors">
      <a:dk1>
        <a:srgbClr val="312D2A"/>
      </a:dk1>
      <a:lt1>
        <a:srgbClr val="FCFBFA"/>
      </a:lt1>
      <a:dk2>
        <a:srgbClr val="312D2A"/>
      </a:dk2>
      <a:lt2>
        <a:srgbClr val="FCFBFA"/>
      </a:lt2>
      <a:accent1>
        <a:srgbClr val="C74634"/>
      </a:accent1>
      <a:accent2>
        <a:srgbClr val="FACD62"/>
      </a:accent2>
      <a:accent3>
        <a:srgbClr val="94AFAF"/>
      </a:accent3>
      <a:accent4>
        <a:srgbClr val="2B6242"/>
      </a:accent4>
      <a:accent5>
        <a:srgbClr val="AE562C"/>
      </a:accent5>
      <a:accent6>
        <a:srgbClr val="759C6C"/>
      </a:accent6>
      <a:hlink>
        <a:srgbClr val="2C5967"/>
      </a:hlink>
      <a:folHlink>
        <a:srgbClr val="2C5967"/>
      </a:folHlink>
    </a:clrScheme>
    <a:fontScheme name="Oracle Pillars">
      <a:majorFont>
        <a:latin typeface="Georgia"/>
        <a:ea typeface=""/>
        <a:cs typeface=""/>
      </a:majorFont>
      <a:minorFont>
        <a:latin typeface="Oracle Sans Tab"/>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racle 1.13 original colors">
      <a:dk1>
        <a:srgbClr val="312D2A"/>
      </a:dk1>
      <a:lt1>
        <a:srgbClr val="FCFBFA"/>
      </a:lt1>
      <a:dk2>
        <a:srgbClr val="312D2A"/>
      </a:dk2>
      <a:lt2>
        <a:srgbClr val="FCFBFA"/>
      </a:lt2>
      <a:accent1>
        <a:srgbClr val="C74634"/>
      </a:accent1>
      <a:accent2>
        <a:srgbClr val="FACD62"/>
      </a:accent2>
      <a:accent3>
        <a:srgbClr val="94AFAF"/>
      </a:accent3>
      <a:accent4>
        <a:srgbClr val="2B6242"/>
      </a:accent4>
      <a:accent5>
        <a:srgbClr val="AE562C"/>
      </a:accent5>
      <a:accent6>
        <a:srgbClr val="759C6C"/>
      </a:accent6>
      <a:hlink>
        <a:srgbClr val="2C5967"/>
      </a:hlink>
      <a:folHlink>
        <a:srgbClr val="2C5967"/>
      </a:folHlink>
    </a:clrScheme>
    <a:fontScheme name="Oracle">
      <a:majorFont>
        <a:latin typeface="Georgia"/>
        <a:ea typeface=""/>
        <a:cs typeface=""/>
      </a:majorFont>
      <a:minorFont>
        <a:latin typeface="Oracl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ncludeInSearch xmlns="f085ca05-1a56-417b-bcef-25b3bd9988f8">true</IncludeInSearch>
    <OraBlockAccess xmlns="f085ca05-1a56-417b-bcef-25b3bd9988f8">false</OraBlockAccess>
    <TaxCatchAll xmlns="2b7a8bc4-d0b7-4a32-a3af-8e1f6549293e" xsi:nil="true"/>
    <lcf76f155ced4ddcb4097134ff3c332f xmlns="1bc670c8-2630-4dd0-931d-25b41b564648">
      <Terms xmlns="http://schemas.microsoft.com/office/infopath/2007/PartnerControls"/>
    </lcf76f155ced4ddcb4097134ff3c332f>
    <Thumbnail xmlns="1bc670c8-2630-4dd0-931d-25b41b564648" xsi:nil="true"/>
    <TaxKeywordTaxHTField xmlns="2b7a8bc4-d0b7-4a32-a3af-8e1f6549293e">
      <Terms xmlns="http://schemas.microsoft.com/office/infopath/2007/PartnerControls"/>
    </TaxKeywordTaxHTField>
    <_DCDateCreated xmlns="http://schemas.microsoft.com/sharepoint/v3/fields"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haredContentType xmlns="Microsoft.SharePoint.Taxonomy.ContentTypeSync" SourceId="4b6b08d2-6182-4197-8221-8710a9404ced" ContentTypeId="0x0101" PreviousValue="false"/>
</file>

<file path=customXml/item4.xml><?xml version="1.0" encoding="utf-8"?>
<ct:contentTypeSchema xmlns:ct="http://schemas.microsoft.com/office/2006/metadata/contentType" xmlns:ma="http://schemas.microsoft.com/office/2006/metadata/properties/metaAttributes" ct:_="" ma:_="" ma:contentTypeName="Document" ma:contentTypeID="0x010100E5D7528BEE081C48AB2BF47AAE69A77F" ma:contentTypeVersion="22" ma:contentTypeDescription="Create a new document." ma:contentTypeScope="" ma:versionID="ace2f88e31cdf09bbbbc26674d4ef70c">
  <xsd:schema xmlns:xsd="http://www.w3.org/2001/XMLSchema" xmlns:xs="http://www.w3.org/2001/XMLSchema" xmlns:p="http://schemas.microsoft.com/office/2006/metadata/properties" xmlns:ns2="f085ca05-1a56-417b-bcef-25b3bd9988f8" xmlns:ns3="1bc670c8-2630-4dd0-931d-25b41b564648" xmlns:ns4="2b7a8bc4-d0b7-4a32-a3af-8e1f6549293e" xmlns:ns5="http://schemas.microsoft.com/sharepoint/v3/fields" targetNamespace="http://schemas.microsoft.com/office/2006/metadata/properties" ma:root="true" ma:fieldsID="405ed48e9bacd6044f8efb471fa6bb72" ns2:_="" ns3:_="" ns4:_="" ns5:_="">
    <xsd:import namespace="f085ca05-1a56-417b-bcef-25b3bd9988f8"/>
    <xsd:import namespace="1bc670c8-2630-4dd0-931d-25b41b564648"/>
    <xsd:import namespace="2b7a8bc4-d0b7-4a32-a3af-8e1f6549293e"/>
    <xsd:import namespace="http://schemas.microsoft.com/sharepoint/v3/fields"/>
    <xsd:element name="properties">
      <xsd:complexType>
        <xsd:sequence>
          <xsd:element name="documentManagement">
            <xsd:complexType>
              <xsd:all>
                <xsd:element ref="ns2:IncludeInSearch" minOccurs="0"/>
                <xsd:element ref="ns2:OraBlockAccess"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4:TaxCatchAll" minOccurs="0"/>
                <xsd:element ref="ns3:MediaServiceOCR" minOccurs="0"/>
                <xsd:element ref="ns3:MediaServiceGenerationTime" minOccurs="0"/>
                <xsd:element ref="ns3:MediaServiceEventHashCode" minOccurs="0"/>
                <xsd:element ref="ns3:Thumbnail" minOccurs="0"/>
                <xsd:element ref="ns3:MediaServiceLocation" minOccurs="0"/>
                <xsd:element ref="ns3:MediaLengthInSeconds" minOccurs="0"/>
                <xsd:element ref="ns5:_DCDateCreated" minOccurs="0"/>
                <xsd:element ref="ns4: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85ca05-1a56-417b-bcef-25b3bd9988f8" elementFormDefault="qualified">
    <xsd:import namespace="http://schemas.microsoft.com/office/2006/documentManagement/types"/>
    <xsd:import namespace="http://schemas.microsoft.com/office/infopath/2007/PartnerControls"/>
    <xsd:element name="IncludeInSearch" ma:index="8" nillable="true" ma:displayName="IncludeInMyOracleSearch" ma:default="1" ma:internalName="IncludeInSearch" ma:readOnly="false">
      <xsd:simpleType>
        <xsd:restriction base="dms:Boolean"/>
      </xsd:simpleType>
    </xsd:element>
    <xsd:element name="OraBlockAccess" ma:index="9" nillable="true" ma:displayName="Block Access (ReadOnly)" ma:default="0" ma:description="Property to enable DLP blocking" ma:indexed="true" ma:internalName="OraBlockAccess"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bc670c8-2630-4dd0-931d-25b41b564648"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4b6b08d2-6182-4197-8221-8710a9404ce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Thumbnail" ma:index="20" nillable="true" ma:displayName="Thumbnail" ma:format="Thumbnail" ma:internalName="Thumbnail">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b7a8bc4-d0b7-4a32-a3af-8e1f6549293e"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79fa82ee-7dd4-437d-a0e5-b11209771bf3}" ma:internalName="TaxCatchAll" ma:showField="CatchAllData" ma:web="2b7a8bc4-d0b7-4a32-a3af-8e1f6549293e">
      <xsd:complexType>
        <xsd:complexContent>
          <xsd:extension base="dms:MultiChoiceLookup">
            <xsd:sequence>
              <xsd:element name="Value" type="dms:Lookup" maxOccurs="unbounded" minOccurs="0" nillable="true"/>
            </xsd:sequence>
          </xsd:extension>
        </xsd:complexContent>
      </xsd:complexType>
    </xsd:element>
    <xsd:element name="TaxKeywordTaxHTField" ma:index="25" nillable="true" ma:taxonomy="true" ma:internalName="TaxKeywordTaxHTField" ma:taxonomyFieldName="TaxKeyword" ma:displayName="Enterprise Keywords" ma:fieldId="{23f27201-bee3-471e-b2e7-b64fd8b7ca38}" ma:taxonomyMulti="true" ma:sspId="4b6b08d2-6182-4197-8221-8710a9404ced" ma:termSetId="00000000-0000-0000-0000-000000000000" ma:anchorId="00000000-0000-0000-0000-000000000000" ma:open="true" ma:isKeyword="tru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DCDateCreated" ma:index="23" nillable="true" ma:displayName="Date Created" ma:description="The date on which this resource was created" ma:format="DateTime" ma:internalName="_DCDateCreated">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ma:index="26"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AB215DC-15E5-4B75-8C11-53AA659CC3BC}">
  <ds:schemaRefs>
    <ds:schemaRef ds:uri="http://schemas.microsoft.com/office/2006/documentManagement/types"/>
    <ds:schemaRef ds:uri="2b7a8bc4-d0b7-4a32-a3af-8e1f6549293e"/>
    <ds:schemaRef ds:uri="http://schemas.microsoft.com/office/2006/metadata/properties"/>
    <ds:schemaRef ds:uri="http://purl.org/dc/dcmitype/"/>
    <ds:schemaRef ds:uri="http://purl.org/dc/terms/"/>
    <ds:schemaRef ds:uri="http://schemas.openxmlformats.org/package/2006/metadata/core-properties"/>
    <ds:schemaRef ds:uri="http://schemas.microsoft.com/office/infopath/2007/PartnerControls"/>
    <ds:schemaRef ds:uri="http://www.w3.org/XML/1998/namespace"/>
    <ds:schemaRef ds:uri="http://purl.org/dc/elements/1.1/"/>
    <ds:schemaRef ds:uri="http://schemas.microsoft.com/sharepoint/v3/fields"/>
    <ds:schemaRef ds:uri="1bc670c8-2630-4dd0-931d-25b41b564648"/>
    <ds:schemaRef ds:uri="f085ca05-1a56-417b-bcef-25b3bd9988f8"/>
  </ds:schemaRefs>
</ds:datastoreItem>
</file>

<file path=customXml/itemProps2.xml><?xml version="1.0" encoding="utf-8"?>
<ds:datastoreItem xmlns:ds="http://schemas.openxmlformats.org/officeDocument/2006/customXml" ds:itemID="{59AEE1D5-4AA6-45A9-A84D-EA2FE09A4BF0}">
  <ds:schemaRefs>
    <ds:schemaRef ds:uri="http://schemas.microsoft.com/sharepoint/v3/contenttype/forms"/>
  </ds:schemaRefs>
</ds:datastoreItem>
</file>

<file path=customXml/itemProps3.xml><?xml version="1.0" encoding="utf-8"?>
<ds:datastoreItem xmlns:ds="http://schemas.openxmlformats.org/officeDocument/2006/customXml" ds:itemID="{202F0DED-589A-4741-8F39-B7D1EA0E1365}">
  <ds:schemaRefs>
    <ds:schemaRef ds:uri="Microsoft.SharePoint.Taxonomy.ContentTypeSync"/>
  </ds:schemaRefs>
</ds:datastoreItem>
</file>

<file path=customXml/itemProps4.xml><?xml version="1.0" encoding="utf-8"?>
<ds:datastoreItem xmlns:ds="http://schemas.openxmlformats.org/officeDocument/2006/customXml" ds:itemID="{4815E780-72AB-47D0-8BBD-4A830B0A94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85ca05-1a56-417b-bcef-25b3bd9988f8"/>
    <ds:schemaRef ds:uri="1bc670c8-2630-4dd0-931d-25b41b564648"/>
    <ds:schemaRef ds:uri="2b7a8bc4-d0b7-4a32-a3af-8e1f6549293e"/>
    <ds:schemaRef ds:uri="http://schemas.microsoft.com/sharepoint/v3/field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c76ce46-357f-46de-88d6-77b9bbb83c46}" enabled="1" method="Privileged" siteId="{4e2c6054-71cb-48f1-bd6c-3a9705aca71b}" removed="0"/>
</clbl:labelList>
</file>

<file path=docProps/app.xml><?xml version="1.0" encoding="utf-8"?>
<Properties xmlns="http://schemas.openxmlformats.org/officeDocument/2006/extended-properties" xmlns:vt="http://schemas.openxmlformats.org/officeDocument/2006/docPropsVTypes">
  <Template/>
  <TotalTime>5824</TotalTime>
  <Words>2464</Words>
  <Application>Microsoft Macintosh PowerPoint</Application>
  <PresentationFormat>Widescreen</PresentationFormat>
  <Paragraphs>160</Paragraphs>
  <Slides>12</Slides>
  <Notes>12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Courier New</vt:lpstr>
      <vt:lpstr>Georgia</vt:lpstr>
      <vt:lpstr>Oracle Sans</vt:lpstr>
      <vt:lpstr>Oracle Sans Light</vt:lpstr>
      <vt:lpstr>Oracle Sans Tab</vt:lpstr>
      <vt:lpstr>Oracle Sans Tab Light</vt:lpstr>
      <vt:lpstr>System Font Regular</vt:lpstr>
      <vt:lpstr>Oracle-FY26-8.6</vt:lpstr>
      <vt:lpstr>Partition pruning in iterator-based EXPLAIN (Bug #12051)</vt:lpstr>
      <vt:lpstr>Background: how partitions show up today</vt:lpstr>
      <vt:lpstr>Example</vt:lpstr>
      <vt:lpstr>FORMAT=TRADITIONAL</vt:lpstr>
      <vt:lpstr>FORMAT=JSON with explain_json_format_version = 1</vt:lpstr>
      <vt:lpstr>FORMAT=TREE / EXPLAIN ANALYZE</vt:lpstr>
      <vt:lpstr>FORMAT=JSON with explain_json_format_version = 2</vt:lpstr>
      <vt:lpstr>The gap: inconsistent partition visibility</vt:lpstr>
      <vt:lpstr>The change</vt:lpstr>
      <vt:lpstr>Proposed Output FORMAT=TREE / EXPLAIN ANALYZE</vt:lpstr>
      <vt:lpstr>FORMAT=JSON with explain_json_format_version = 2</vt:lpstr>
      <vt:lpstr>An end slide on light showing an Oracle logo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Scott Naubert</dc:creator>
  <cp:lastModifiedBy>Kajori Banerjee</cp:lastModifiedBy>
  <cp:revision>47</cp:revision>
  <dcterms:created xsi:type="dcterms:W3CDTF">2025-04-08T22:31:11Z</dcterms:created>
  <dcterms:modified xsi:type="dcterms:W3CDTF">2026-05-26T10:18:32Z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2231507</vt:lpwstr>
  </property>
  <property fmtid="{D5CDD505-2E9C-101B-9397-08002B2CF9AE}" pid="3" name="NXPowerLiteSettings">
    <vt:lpwstr>C700052003A000</vt:lpwstr>
  </property>
  <property fmtid="{D5CDD505-2E9C-101B-9397-08002B2CF9AE}" pid="4" name="NXPowerLiteVersion">
    <vt:lpwstr>D8.0.11</vt:lpwstr>
  </property>
  <property fmtid="{D5CDD505-2E9C-101B-9397-08002B2CF9AE}" pid="5" name="MSIP_Label_3c76ce46-357f-46de-88d6-77b9bbb83c46_Enabled">
    <vt:lpwstr>true</vt:lpwstr>
  </property>
  <property fmtid="{D5CDD505-2E9C-101B-9397-08002B2CF9AE}" pid="6" name="MSIP_Label_3c76ce46-357f-46de-88d6-77b9bbb83c46_SetDate">
    <vt:lpwstr>2025-01-23T20:44:35Z</vt:lpwstr>
  </property>
  <property fmtid="{D5CDD505-2E9C-101B-9397-08002B2CF9AE}" pid="7" name="MSIP_Label_3c76ce46-357f-46de-88d6-77b9bbb83c46_Method">
    <vt:lpwstr>Privileged</vt:lpwstr>
  </property>
  <property fmtid="{D5CDD505-2E9C-101B-9397-08002B2CF9AE}" pid="8" name="MSIP_Label_3c76ce46-357f-46de-88d6-77b9bbb83c46_Name">
    <vt:lpwstr>Public</vt:lpwstr>
  </property>
  <property fmtid="{D5CDD505-2E9C-101B-9397-08002B2CF9AE}" pid="9" name="MSIP_Label_3c76ce46-357f-46de-88d6-77b9bbb83c46_SiteId">
    <vt:lpwstr>4e2c6054-71cb-48f1-bd6c-3a9705aca71b</vt:lpwstr>
  </property>
  <property fmtid="{D5CDD505-2E9C-101B-9397-08002B2CF9AE}" pid="10" name="MSIP_Label_3c76ce46-357f-46de-88d6-77b9bbb83c46_ActionId">
    <vt:lpwstr>f22884e0-546d-4aff-a9ba-accbb4729511</vt:lpwstr>
  </property>
  <property fmtid="{D5CDD505-2E9C-101B-9397-08002B2CF9AE}" pid="11" name="MSIP_Label_3c76ce46-357f-46de-88d6-77b9bbb83c46_ContentBits">
    <vt:lpwstr>0</vt:lpwstr>
  </property>
  <property fmtid="{D5CDD505-2E9C-101B-9397-08002B2CF9AE}" pid="12" name="MSIP_Label_3c76ce46-357f-46de-88d6-77b9bbb83c46_Tag">
    <vt:lpwstr>50, 0, 1, 1</vt:lpwstr>
  </property>
  <property fmtid="{D5CDD505-2E9C-101B-9397-08002B2CF9AE}" pid="13" name="ContentTypeId">
    <vt:lpwstr>0x010100E5D7528BEE081C48AB2BF47AAE69A77F</vt:lpwstr>
  </property>
  <property fmtid="{D5CDD505-2E9C-101B-9397-08002B2CF9AE}" pid="14" name="TaxKeyword">
    <vt:lpwstr/>
  </property>
  <property fmtid="{D5CDD505-2E9C-101B-9397-08002B2CF9AE}" pid="15" name="MediaServiceImageTags">
    <vt:lpwstr/>
  </property>
</Properties>
</file>